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325" r:id="rId2"/>
    <p:sldId id="326" r:id="rId3"/>
    <p:sldId id="327" r:id="rId4"/>
    <p:sldId id="328" r:id="rId5"/>
    <p:sldId id="329" r:id="rId6"/>
    <p:sldId id="330" r:id="rId7"/>
    <p:sldId id="331" r:id="rId8"/>
    <p:sldId id="332" r:id="rId9"/>
    <p:sldId id="333" r:id="rId10"/>
  </p:sldIdLst>
  <p:sldSz cx="9144000" cy="6858000" type="screen4x3"/>
  <p:notesSz cx="6858000" cy="9144000"/>
  <p:embeddedFontLst>
    <p:embeddedFont>
      <p:font typeface="Questrial" panose="020B0604020202020204" charset="0"/>
      <p:regular r:id="rId12"/>
    </p:embeddedFont>
    <p:embeddedFont>
      <p:font typeface="Tw Cen MT" panose="020B0602020104020603"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1A42B7-D1ED-4FAF-96EE-C2D3F26BE832}">
  <a:tblStyle styleId="{6D1A42B7-D1ED-4FAF-96EE-C2D3F26BE832}" styleName="Table_0"/>
  <a:tblStyle styleId="{ECDEB62D-96F2-4BB3-9BBE-DD72F20CD207}" styleName="Table_1">
    <a:wholeTbl>
      <a:tcTxStyle b="off" i="off">
        <a:font>
          <a:latin typeface="Tw Cen MT"/>
          <a:ea typeface="Tw Cen MT"/>
          <a:cs typeface="Tw Cen MT"/>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0F2EE"/>
          </a:solidFill>
        </a:fill>
      </a:tcStyle>
    </a:wholeTbl>
    <a:band1H>
      <a:tcStyle>
        <a:tcBdr/>
        <a:fill>
          <a:solidFill>
            <a:srgbClr val="E0E5DB"/>
          </a:solidFill>
        </a:fill>
      </a:tcStyle>
    </a:band1H>
    <a:band1V>
      <a:tcStyle>
        <a:tcBdr/>
        <a:fill>
          <a:solidFill>
            <a:srgbClr val="E0E5DB"/>
          </a:solidFill>
        </a:fill>
      </a:tcStyle>
    </a:band1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Tw Cen MT"/>
          <a:ea typeface="Tw Cen MT"/>
          <a:cs typeface="Tw Cen MT"/>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644"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7" name="Shape 657"/>
          <p:cNvSpPr txBox="1">
            <a:spLocks noGrp="1"/>
          </p:cNvSpPr>
          <p:nvPr>
            <p:ph type="body" idx="1"/>
          </p:nvPr>
        </p:nvSpPr>
        <p:spPr>
          <a:xfrm>
            <a:off x="685800" y="4343401"/>
            <a:ext cx="5486399" cy="4114797"/>
          </a:xfrm>
          <a:prstGeom prst="rect">
            <a:avLst/>
          </a:prstGeom>
          <a:noFill/>
          <a:ln>
            <a:noFill/>
          </a:ln>
        </p:spPr>
        <p:txBody>
          <a:bodyPr lIns="88700" tIns="88700" rIns="88700" bIns="88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Slide 70</a:t>
            </a:r>
            <a:endParaRPr sz="1200" b="0" i="0" u="none" strike="noStrike" cap="none" dirty="0">
              <a:solidFill>
                <a:schemeClr val="dk1"/>
              </a:solidFill>
              <a:latin typeface="Arial"/>
              <a:ea typeface="Arial"/>
              <a:cs typeface="Arial"/>
              <a:sym typeface="Arial"/>
            </a:endParaRPr>
          </a:p>
        </p:txBody>
      </p:sp>
      <p:sp>
        <p:nvSpPr>
          <p:cNvPr id="658" name="Shape 658"/>
          <p:cNvSpPr txBox="1">
            <a:spLocks noGrp="1"/>
          </p:cNvSpPr>
          <p:nvPr>
            <p:ph type="sldNum" idx="12"/>
          </p:nvPr>
        </p:nvSpPr>
        <p:spPr>
          <a:xfrm>
            <a:off x="3884612" y="8685213"/>
            <a:ext cx="2971799" cy="4571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71</a:t>
            </a:r>
            <a:endParaRPr dirty="0"/>
          </a:p>
        </p:txBody>
      </p:sp>
      <p:sp>
        <p:nvSpPr>
          <p:cNvPr id="666" name="Shape 6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72</a:t>
            </a:r>
            <a:endParaRPr dirty="0"/>
          </a:p>
        </p:txBody>
      </p:sp>
      <p:sp>
        <p:nvSpPr>
          <p:cNvPr id="672" name="Shape 6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78" name="Shape 678"/>
          <p:cNvSpPr txBox="1">
            <a:spLocks noGrp="1"/>
          </p:cNvSpPr>
          <p:nvPr>
            <p:ph type="body" idx="1"/>
          </p:nvPr>
        </p:nvSpPr>
        <p:spPr>
          <a:xfrm>
            <a:off x="685800" y="4343400"/>
            <a:ext cx="5486399" cy="4114800"/>
          </a:xfrm>
          <a:prstGeom prst="rect">
            <a:avLst/>
          </a:prstGeom>
          <a:noFill/>
          <a:ln>
            <a:noFill/>
          </a:ln>
        </p:spPr>
        <p:txBody>
          <a:bodyPr lIns="88700" tIns="44350" rIns="88700" bIns="443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Slide 73</a:t>
            </a:r>
            <a:endParaRPr sz="1200" b="0" i="0" u="none" strike="noStrike" cap="none" dirty="0">
              <a:solidFill>
                <a:schemeClr val="dk1"/>
              </a:solidFill>
              <a:latin typeface="Calibri"/>
              <a:ea typeface="Calibri"/>
              <a:cs typeface="Calibri"/>
              <a:sym typeface="Calibri"/>
            </a:endParaRPr>
          </a:p>
        </p:txBody>
      </p:sp>
      <p:sp>
        <p:nvSpPr>
          <p:cNvPr id="679" name="Shape 679"/>
          <p:cNvSpPr txBox="1">
            <a:spLocks noGrp="1"/>
          </p:cNvSpPr>
          <p:nvPr>
            <p:ph type="sldNum" idx="12"/>
          </p:nvPr>
        </p:nvSpPr>
        <p:spPr>
          <a:xfrm>
            <a:off x="3884612" y="8685213"/>
            <a:ext cx="2971799" cy="457200"/>
          </a:xfrm>
          <a:prstGeom prst="rect">
            <a:avLst/>
          </a:prstGeom>
          <a:noFill/>
          <a:ln>
            <a:noFill/>
          </a:ln>
        </p:spPr>
        <p:txBody>
          <a:bodyPr lIns="88700" tIns="44350" rIns="88700" bIns="443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4</a:t>
            </a:fld>
            <a:endParaRPr lang="en-US"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74</a:t>
            </a:r>
            <a:endParaRPr dirty="0"/>
          </a:p>
        </p:txBody>
      </p:sp>
      <p:sp>
        <p:nvSpPr>
          <p:cNvPr id="698" name="Shape 6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75</a:t>
            </a:r>
            <a:endParaRPr dirty="0"/>
          </a:p>
        </p:txBody>
      </p:sp>
      <p:sp>
        <p:nvSpPr>
          <p:cNvPr id="706" name="Shape 7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2" name="Shape 712"/>
          <p:cNvSpPr txBox="1">
            <a:spLocks noGrp="1"/>
          </p:cNvSpPr>
          <p:nvPr>
            <p:ph type="body" idx="1"/>
          </p:nvPr>
        </p:nvSpPr>
        <p:spPr>
          <a:xfrm>
            <a:off x="685800" y="4343400"/>
            <a:ext cx="5486399" cy="4114800"/>
          </a:xfrm>
          <a:prstGeom prst="rect">
            <a:avLst/>
          </a:prstGeom>
          <a:noFill/>
          <a:ln>
            <a:noFill/>
          </a:ln>
        </p:spPr>
        <p:txBody>
          <a:bodyPr lIns="88700" tIns="44350" rIns="88700" bIns="443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Slide 76</a:t>
            </a:r>
            <a:endParaRPr sz="1200" b="0" i="0" u="none" strike="noStrike" cap="none" dirty="0">
              <a:solidFill>
                <a:schemeClr val="dk1"/>
              </a:solidFill>
              <a:latin typeface="Calibri"/>
              <a:ea typeface="Calibri"/>
              <a:cs typeface="Calibri"/>
              <a:sym typeface="Calibri"/>
            </a:endParaRPr>
          </a:p>
        </p:txBody>
      </p:sp>
      <p:sp>
        <p:nvSpPr>
          <p:cNvPr id="713" name="Shape 713"/>
          <p:cNvSpPr txBox="1">
            <a:spLocks noGrp="1"/>
          </p:cNvSpPr>
          <p:nvPr>
            <p:ph type="sldNum" idx="12"/>
          </p:nvPr>
        </p:nvSpPr>
        <p:spPr>
          <a:xfrm>
            <a:off x="3884612" y="8685213"/>
            <a:ext cx="2971799" cy="457200"/>
          </a:xfrm>
          <a:prstGeom prst="rect">
            <a:avLst/>
          </a:prstGeom>
          <a:noFill/>
          <a:ln>
            <a:noFill/>
          </a:ln>
        </p:spPr>
        <p:txBody>
          <a:bodyPr lIns="88700" tIns="44350" rIns="88700" bIns="443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77</a:t>
            </a:r>
            <a:endParaRPr dirty="0"/>
          </a:p>
        </p:txBody>
      </p:sp>
      <p:sp>
        <p:nvSpPr>
          <p:cNvPr id="726" name="Shape 7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Shape 7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Slide 78</a:t>
            </a:r>
            <a:endParaRPr/>
          </a:p>
        </p:txBody>
      </p:sp>
      <p:sp>
        <p:nvSpPr>
          <p:cNvPr id="732" name="Shape 7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685800" y="2130425"/>
            <a:ext cx="7772400" cy="1470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4400" b="0" i="0" u="none" strike="noStrike" cap="none">
                <a:solidFill>
                  <a:schemeClr val="dk2"/>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Font typeface="Arial"/>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20" name="Shape 2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520"/>
              </a:spcBef>
              <a:spcAft>
                <a:spcPts val="0"/>
              </a:spcAft>
              <a:buClr>
                <a:srgbClr val="888888"/>
              </a:buClr>
              <a:buFont typeface="Arial"/>
              <a:buNone/>
              <a:defRPr sz="2900" b="0" i="0" u="none" strike="noStrike" cap="none">
                <a:solidFill>
                  <a:schemeClr val="dk1"/>
                </a:solidFill>
                <a:latin typeface="Questrial"/>
                <a:ea typeface="Questrial"/>
                <a:cs typeface="Questrial"/>
                <a:sym typeface="Questrial"/>
              </a:defRPr>
            </a:lvl1pPr>
            <a:lvl2pPr marL="457200" marR="0" lvl="1" indent="0" algn="ctr" rtl="0">
              <a:lnSpc>
                <a:spcPct val="100000"/>
              </a:lnSpc>
              <a:spcBef>
                <a:spcPts val="480"/>
              </a:spcBef>
              <a:spcAft>
                <a:spcPts val="0"/>
              </a:spcAft>
              <a:buClr>
                <a:srgbClr val="888888"/>
              </a:buClr>
              <a:buFont typeface="Arial"/>
              <a:buNone/>
              <a:defRPr sz="2600" b="0" i="0" u="none" strike="noStrike" cap="none">
                <a:solidFill>
                  <a:schemeClr val="dk1"/>
                </a:solidFill>
                <a:latin typeface="Questrial"/>
                <a:ea typeface="Questrial"/>
                <a:cs typeface="Questrial"/>
                <a:sym typeface="Questrial"/>
              </a:defRPr>
            </a:lvl2pPr>
            <a:lvl3pPr marL="914400" marR="0" lvl="2" indent="0" algn="ctr" rtl="0">
              <a:lnSpc>
                <a:spcPct val="100000"/>
              </a:lnSpc>
              <a:spcBef>
                <a:spcPts val="400"/>
              </a:spcBef>
              <a:spcAft>
                <a:spcPts val="0"/>
              </a:spcAft>
              <a:buClr>
                <a:srgbClr val="888888"/>
              </a:buClr>
              <a:buFont typeface="Arial"/>
              <a:buNone/>
              <a:defRPr sz="2300" b="0" i="0" u="none" strike="noStrike" cap="none">
                <a:solidFill>
                  <a:schemeClr val="dk1"/>
                </a:solidFill>
                <a:latin typeface="Questrial"/>
                <a:ea typeface="Questrial"/>
                <a:cs typeface="Questrial"/>
                <a:sym typeface="Questrial"/>
              </a:defRPr>
            </a:lvl3pPr>
            <a:lvl4pPr marL="1371600" marR="0" lvl="3" indent="0" algn="ctr" rtl="0">
              <a:lnSpc>
                <a:spcPct val="100000"/>
              </a:lnSpc>
              <a:spcBef>
                <a:spcPts val="360"/>
              </a:spcBef>
              <a:spcAft>
                <a:spcPts val="0"/>
              </a:spcAft>
              <a:buClr>
                <a:srgbClr val="888888"/>
              </a:buClr>
              <a:buFont typeface="Arial"/>
              <a:buNone/>
              <a:defRPr sz="2000" b="0" i="0" u="none" strike="noStrike" cap="none">
                <a:solidFill>
                  <a:schemeClr val="dk1"/>
                </a:solidFill>
                <a:latin typeface="Questrial"/>
                <a:ea typeface="Questrial"/>
                <a:cs typeface="Questrial"/>
                <a:sym typeface="Questrial"/>
              </a:defRPr>
            </a:lvl4pPr>
            <a:lvl5pPr marL="1828800" marR="0" lvl="4" indent="0" algn="ctr" rtl="0">
              <a:lnSpc>
                <a:spcPct val="100000"/>
              </a:lnSpc>
              <a:spcBef>
                <a:spcPts val="360"/>
              </a:spcBef>
              <a:spcAft>
                <a:spcPts val="0"/>
              </a:spcAft>
              <a:buClr>
                <a:srgbClr val="888888"/>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ctr" rtl="0">
              <a:lnSpc>
                <a:spcPct val="100000"/>
              </a:lnSpc>
              <a:spcBef>
                <a:spcPts val="400"/>
              </a:spcBef>
              <a:spcAft>
                <a:spcPts val="0"/>
              </a:spcAft>
              <a:buClr>
                <a:srgbClr val="888888"/>
              </a:buClr>
              <a:buFont typeface="Arial"/>
              <a:buNone/>
              <a:defRPr sz="1800" b="0" i="0" u="none" strike="noStrike" cap="none">
                <a:solidFill>
                  <a:schemeClr val="dk1"/>
                </a:solidFill>
                <a:latin typeface="Questrial"/>
                <a:ea typeface="Questrial"/>
                <a:cs typeface="Questrial"/>
                <a:sym typeface="Questrial"/>
              </a:defRPr>
            </a:lvl6pPr>
            <a:lvl7pPr marL="2743200" marR="0" lvl="6" indent="0" algn="ctr" rtl="0">
              <a:lnSpc>
                <a:spcPct val="100000"/>
              </a:lnSpc>
              <a:spcBef>
                <a:spcPts val="400"/>
              </a:spcBef>
              <a:spcAft>
                <a:spcPts val="0"/>
              </a:spcAft>
              <a:buClr>
                <a:srgbClr val="888888"/>
              </a:buClr>
              <a:buFont typeface="Arial"/>
              <a:buNone/>
              <a:defRPr sz="1800" b="0" i="0" u="none" strike="noStrike" cap="none">
                <a:solidFill>
                  <a:schemeClr val="dk1"/>
                </a:solidFill>
                <a:latin typeface="Questrial"/>
                <a:ea typeface="Questrial"/>
                <a:cs typeface="Questrial"/>
                <a:sym typeface="Questrial"/>
              </a:defRPr>
            </a:lvl7pPr>
            <a:lvl8pPr marL="3200400" marR="0" lvl="7" indent="0" algn="ctr" rtl="0">
              <a:lnSpc>
                <a:spcPct val="100000"/>
              </a:lnSpc>
              <a:spcBef>
                <a:spcPts val="400"/>
              </a:spcBef>
              <a:spcAft>
                <a:spcPts val="0"/>
              </a:spcAft>
              <a:buClr>
                <a:srgbClr val="888888"/>
              </a:buClr>
              <a:buFont typeface="Arial"/>
              <a:buNone/>
              <a:defRPr sz="1800" b="0" i="0" u="none" strike="noStrike" cap="none">
                <a:solidFill>
                  <a:schemeClr val="dk1"/>
                </a:solidFill>
                <a:latin typeface="Questrial"/>
                <a:ea typeface="Questrial"/>
                <a:cs typeface="Questrial"/>
                <a:sym typeface="Questrial"/>
              </a:defRPr>
            </a:lvl8pPr>
            <a:lvl9pPr marL="3657600" marR="0" lvl="8" indent="0" algn="ctr" rtl="0">
              <a:lnSpc>
                <a:spcPct val="100000"/>
              </a:lnSpc>
              <a:spcBef>
                <a:spcPts val="400"/>
              </a:spcBef>
              <a:spcAft>
                <a:spcPts val="0"/>
              </a:spcAft>
              <a:buClr>
                <a:srgbClr val="888888"/>
              </a:buClr>
              <a:buFont typeface="Arial"/>
              <a:buNone/>
              <a:defRPr sz="1800" b="0" i="0" u="none" strike="noStrike" cap="none">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200" b="0" i="0" u="none" strike="noStrike" cap="none">
                <a:solidFill>
                  <a:srgbClr val="888888"/>
                </a:solidFill>
                <a:latin typeface="Questrial"/>
                <a:ea typeface="Questrial"/>
                <a:cs typeface="Questrial"/>
                <a:sym typeface="Questrial"/>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9pPr>
          </a:lstStyle>
          <a:p>
            <a:endParaRPr/>
          </a:p>
        </p:txBody>
      </p:sp>
      <p:sp>
        <p:nvSpPr>
          <p:cNvPr id="23" name="Shape 23"/>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
        <p:nvSpPr>
          <p:cNvPr id="24" name="Shape 24"/>
          <p:cNvSpPr txBox="1"/>
          <p:nvPr/>
        </p:nvSpPr>
        <p:spPr>
          <a:xfrm>
            <a:off x="0" y="9462"/>
            <a:ext cx="8229600" cy="1143000"/>
          </a:xfrm>
          <a:prstGeom prst="rect">
            <a:avLst/>
          </a:prstGeom>
          <a:noFill/>
          <a:ln>
            <a:noFill/>
          </a:ln>
        </p:spPr>
        <p:txBody>
          <a:bodyPr lIns="91425" tIns="45700" rIns="91425" bIns="45700" anchor="t" anchorCtr="0">
            <a:noAutofit/>
          </a:bodyPr>
          <a:lstStyle/>
          <a:p>
            <a:pPr marL="169862" marR="0" lvl="0" indent="-4762" algn="l" rtl="0">
              <a:lnSpc>
                <a:spcPct val="100000"/>
              </a:lnSpc>
              <a:spcBef>
                <a:spcPts val="0"/>
              </a:spcBef>
              <a:spcAft>
                <a:spcPts val="0"/>
              </a:spcAft>
              <a:buClr>
                <a:schemeClr val="lt1"/>
              </a:buClr>
              <a:buSzPct val="25000"/>
              <a:buFont typeface="Calibri"/>
              <a:buNone/>
            </a:pPr>
            <a:r>
              <a:rPr lang="en-US" sz="3200" b="0" i="0" u="none" strike="noStrike" cap="none">
                <a:solidFill>
                  <a:schemeClr val="lt1"/>
                </a:solidFill>
                <a:latin typeface="Calibri"/>
                <a:ea typeface="Calibri"/>
                <a:cs typeface="Calibri"/>
                <a:sym typeface="Calibri"/>
              </a:rPr>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066800" y="228600"/>
            <a:ext cx="7699248" cy="9905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612647" y="1600200"/>
            <a:ext cx="8153399" cy="4495800"/>
          </a:xfrm>
          <a:prstGeom prst="rect">
            <a:avLst/>
          </a:prstGeom>
          <a:noFill/>
          <a:ln>
            <a:noFill/>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066800" y="228600"/>
            <a:ext cx="7772400" cy="9905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6096000" y="6248400"/>
            <a:ext cx="26669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56" name="Shape 56"/>
          <p:cNvSpPr txBox="1">
            <a:spLocks noGrp="1"/>
          </p:cNvSpPr>
          <p:nvPr>
            <p:ph type="ftr" idx="11"/>
          </p:nvPr>
        </p:nvSpPr>
        <p:spPr>
          <a:xfrm>
            <a:off x="3352800" y="6248400"/>
            <a:ext cx="5421083"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Title Slide">
    <p:bg>
      <p:bgPr>
        <a:gradFill>
          <a:gsLst>
            <a:gs pos="0">
              <a:srgbClr val="ECEFE8"/>
            </a:gs>
            <a:gs pos="100000">
              <a:srgbClr val="7C9263"/>
            </a:gs>
          </a:gsLst>
          <a:lin ang="1200000" scaled="0"/>
        </a:gradFill>
        <a:effectLst/>
      </p:bgPr>
    </p:bg>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1371600" y="1981200"/>
            <a:ext cx="6476999" cy="18288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ftr" idx="11"/>
          </p:nvPr>
        </p:nvSpPr>
        <p:spPr>
          <a:xfrm>
            <a:off x="2085392" y="236537"/>
            <a:ext cx="5867400"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sldNum" idx="12"/>
          </p:nvPr>
        </p:nvSpPr>
        <p:spPr>
          <a:xfrm>
            <a:off x="8001000" y="228600"/>
            <a:ext cx="838199" cy="38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rgbClr val="444D26"/>
                </a:solidFill>
                <a:latin typeface="Questrial"/>
                <a:ea typeface="Questrial"/>
                <a:cs typeface="Questrial"/>
                <a:sym typeface="Questrial"/>
              </a:rPr>
              <a:t>‹#›</a:t>
            </a:fld>
            <a:endParaRPr lang="en-US" sz="1800">
              <a:solidFill>
                <a:srgbClr val="444D26"/>
              </a:solidFill>
              <a:latin typeface="Questrial"/>
              <a:ea typeface="Questrial"/>
              <a:cs typeface="Questrial"/>
              <a:sym typeface="Questrial"/>
            </a:endParaRPr>
          </a:p>
        </p:txBody>
      </p:sp>
      <p:sp>
        <p:nvSpPr>
          <p:cNvPr id="61" name="Shape 61"/>
          <p:cNvSpPr txBox="1">
            <a:spLocks noGrp="1"/>
          </p:cNvSpPr>
          <p:nvPr>
            <p:ph type="body" idx="1"/>
          </p:nvPr>
        </p:nvSpPr>
        <p:spPr>
          <a:xfrm>
            <a:off x="1371599" y="3886200"/>
            <a:ext cx="6553200" cy="1673224"/>
          </a:xfrm>
          <a:prstGeom prst="rect">
            <a:avLst/>
          </a:prstGeom>
          <a:noFill/>
          <a:ln>
            <a:noFill/>
          </a:ln>
        </p:spPr>
        <p:txBody>
          <a:bodyPr lIns="91425" tIns="91425" rIns="91425" bIns="91425" anchor="t" anchorCtr="0"/>
          <a:lstStyle>
            <a:lvl1pPr marL="320040" marR="0" lvl="0" indent="-320040" algn="l" rtl="0">
              <a:spcBef>
                <a:spcPts val="700"/>
              </a:spcBef>
              <a:buClr>
                <a:srgbClr val="0D467A"/>
              </a:buClr>
              <a:buFont typeface="Merriweather Sans"/>
              <a:buNone/>
              <a:defRPr sz="2800" b="0" i="0" u="none" strike="noStrike" cap="none">
                <a:solidFill>
                  <a:schemeClr val="dk1"/>
                </a:solidFill>
                <a:latin typeface="Questrial"/>
                <a:ea typeface="Questrial"/>
                <a:cs typeface="Questrial"/>
                <a:sym typeface="Questrial"/>
              </a:defRPr>
            </a:lvl1pPr>
            <a:lvl2pPr marL="640080" marR="0" lvl="1" indent="-284480" algn="l" rtl="0">
              <a:spcBef>
                <a:spcPts val="550"/>
              </a:spcBef>
              <a:buClr>
                <a:srgbClr val="61893C"/>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228600" algn="l" rtl="0">
              <a:spcBef>
                <a:spcPts val="500"/>
              </a:spcBef>
              <a:buClr>
                <a:srgbClr val="5F7488"/>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2" name="Shape 62"/>
          <p:cNvSpPr/>
          <p:nvPr/>
        </p:nvSpPr>
        <p:spPr>
          <a:xfrm>
            <a:off x="3352800" y="6096000"/>
            <a:ext cx="5714999" cy="723619"/>
          </a:xfrm>
          <a:prstGeom prst="rect">
            <a:avLst/>
          </a:prstGeom>
          <a:solidFill>
            <a:srgbClr val="1F3864"/>
          </a:solidFill>
          <a:ln>
            <a:noFill/>
          </a:ln>
        </p:spPr>
        <p:txBody>
          <a:bodyPr lIns="91425" tIns="45700" rIns="91425" bIns="45700" anchor="ctr" anchorCtr="0">
            <a:noAutofit/>
          </a:bodyPr>
          <a:lstStyle/>
          <a:p>
            <a:pPr marL="0" marR="0" lvl="0" indent="0" algn="ctr" rtl="0">
              <a:spcBef>
                <a:spcPts val="0"/>
              </a:spcBef>
              <a:buNone/>
            </a:pPr>
            <a:endParaRPr sz="1800">
              <a:solidFill>
                <a:srgbClr val="61893C"/>
              </a:solidFill>
              <a:latin typeface="Questrial"/>
              <a:ea typeface="Questrial"/>
              <a:cs typeface="Questrial"/>
              <a:sym typeface="Questrial"/>
            </a:endParaRPr>
          </a:p>
        </p:txBody>
      </p:sp>
      <p:sp>
        <p:nvSpPr>
          <p:cNvPr id="63" name="Shape 63"/>
          <p:cNvSpPr txBox="1">
            <a:spLocks noGrp="1"/>
          </p:cNvSpPr>
          <p:nvPr>
            <p:ph type="subTitle" idx="2"/>
          </p:nvPr>
        </p:nvSpPr>
        <p:spPr>
          <a:xfrm>
            <a:off x="3905955" y="6114910"/>
            <a:ext cx="5105399" cy="685799"/>
          </a:xfrm>
          <a:prstGeom prst="rect">
            <a:avLst/>
          </a:prstGeom>
          <a:noFill/>
          <a:ln>
            <a:noFill/>
          </a:ln>
        </p:spPr>
        <p:txBody>
          <a:bodyPr lIns="91425" tIns="91425" rIns="91425" bIns="91425" anchor="ctr" anchorCtr="0"/>
          <a:lstStyle>
            <a:lvl1pPr marL="0" marR="0" lvl="0" indent="0" algn="r" rtl="0">
              <a:spcBef>
                <a:spcPts val="700"/>
              </a:spcBef>
              <a:buClr>
                <a:srgbClr val="0D467A"/>
              </a:buClr>
              <a:buFont typeface="Merriweather Sans"/>
              <a:buNone/>
              <a:defRPr sz="2400" b="0" i="0" u="none" strike="noStrike" cap="none">
                <a:solidFill>
                  <a:srgbClr val="FFFFFF"/>
                </a:solidFill>
                <a:latin typeface="Questrial"/>
                <a:ea typeface="Questrial"/>
                <a:cs typeface="Questrial"/>
                <a:sym typeface="Questrial"/>
              </a:defRPr>
            </a:lvl1pPr>
            <a:lvl2pPr marL="457200" marR="0" lvl="1" indent="0" algn="ctr" rtl="0">
              <a:spcBef>
                <a:spcPts val="550"/>
              </a:spcBef>
              <a:buClr>
                <a:srgbClr val="61893C"/>
              </a:buClr>
              <a:buFont typeface="Noto Sans Symbols"/>
              <a:buNone/>
              <a:defRPr sz="2600" b="0" i="0" u="none" strike="noStrike" cap="none">
                <a:solidFill>
                  <a:schemeClr val="dk1"/>
                </a:solidFill>
                <a:latin typeface="Questrial"/>
                <a:ea typeface="Questrial"/>
                <a:cs typeface="Questrial"/>
                <a:sym typeface="Questrial"/>
              </a:defRPr>
            </a:lvl2pPr>
            <a:lvl3pPr marL="914400" marR="0" lvl="2" indent="0" algn="ctr" rtl="0">
              <a:spcBef>
                <a:spcPts val="500"/>
              </a:spcBef>
              <a:buClr>
                <a:srgbClr val="5F7488"/>
              </a:buClr>
              <a:buFont typeface="Noto Sans Symbols"/>
              <a:buNone/>
              <a:defRPr sz="2300" b="0" i="0" u="none" strike="noStrike" cap="none">
                <a:solidFill>
                  <a:schemeClr val="dk1"/>
                </a:solidFill>
                <a:latin typeface="Questrial"/>
                <a:ea typeface="Questrial"/>
                <a:cs typeface="Questrial"/>
                <a:sym typeface="Questrial"/>
              </a:defRPr>
            </a:lvl3pPr>
            <a:lvl4pPr marL="1371600" marR="0" lvl="3" indent="0" algn="ctr" rtl="0">
              <a:spcBef>
                <a:spcPts val="400"/>
              </a:spcBef>
              <a:buClr>
                <a:srgbClr val="5F7488"/>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ctr" rtl="0">
              <a:spcBef>
                <a:spcPts val="400"/>
              </a:spcBef>
              <a:buClr>
                <a:srgbClr val="5F7488"/>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ctr" rtl="0">
              <a:spcBef>
                <a:spcPts val="360"/>
              </a:spcBef>
              <a:buClr>
                <a:schemeClr val="accent1"/>
              </a:buClr>
              <a:buFont typeface="Noto Sans Symbols"/>
              <a:buNone/>
              <a:defRPr sz="1800" b="0" i="0" u="none" strike="noStrike" cap="none">
                <a:solidFill>
                  <a:schemeClr val="dk1"/>
                </a:solidFill>
                <a:latin typeface="Questrial"/>
                <a:ea typeface="Questrial"/>
                <a:cs typeface="Questrial"/>
                <a:sym typeface="Questrial"/>
              </a:defRPr>
            </a:lvl6pPr>
            <a:lvl7pPr marL="2743200" marR="0" lvl="6" indent="0" algn="ctr" rtl="0">
              <a:spcBef>
                <a:spcPts val="360"/>
              </a:spcBef>
              <a:buClr>
                <a:schemeClr val="accent2"/>
              </a:buClr>
              <a:buFont typeface="Noto Sans Symbols"/>
              <a:buNone/>
              <a:defRPr sz="1800" b="0" i="0" u="none" strike="noStrike" cap="none">
                <a:solidFill>
                  <a:schemeClr val="dk1"/>
                </a:solidFill>
                <a:latin typeface="Questrial"/>
                <a:ea typeface="Questrial"/>
                <a:cs typeface="Questrial"/>
                <a:sym typeface="Questrial"/>
              </a:defRPr>
            </a:lvl7pPr>
            <a:lvl8pPr marL="3200400" marR="0" lvl="7" indent="0" algn="ctr" rtl="0">
              <a:spcBef>
                <a:spcPts val="360"/>
              </a:spcBef>
              <a:buClr>
                <a:schemeClr val="accent3"/>
              </a:buClr>
              <a:buFont typeface="Noto Sans Symbols"/>
              <a:buNone/>
              <a:defRPr sz="1800" b="0" i="0" u="none" strike="noStrike" cap="none">
                <a:solidFill>
                  <a:schemeClr val="dk1"/>
                </a:solidFill>
                <a:latin typeface="Questrial"/>
                <a:ea typeface="Questrial"/>
                <a:cs typeface="Questrial"/>
                <a:sym typeface="Questrial"/>
              </a:defRPr>
            </a:lvl8pPr>
            <a:lvl9pPr marL="3657600" marR="0" lvl="8" indent="0" algn="ctr" rtl="0">
              <a:spcBef>
                <a:spcPts val="360"/>
              </a:spcBef>
              <a:buClr>
                <a:schemeClr val="accent4"/>
              </a:buClr>
              <a:buFont typeface="Noto Sans Symbols"/>
              <a:buNone/>
              <a:defRPr sz="1800" b="0" i="0" u="none" strike="noStrike" cap="none">
                <a:solidFill>
                  <a:schemeClr val="dk1"/>
                </a:solidFill>
                <a:latin typeface="Questrial"/>
                <a:ea typeface="Questrial"/>
                <a:cs typeface="Questrial"/>
                <a:sym typeface="Questrial"/>
              </a:defRPr>
            </a:lvl9pPr>
          </a:lstStyle>
          <a:p>
            <a:endParaRPr/>
          </a:p>
        </p:txBody>
      </p:sp>
      <p:pic>
        <p:nvPicPr>
          <p:cNvPr id="64" name="Shape 64"/>
          <p:cNvPicPr preferRelativeResize="0"/>
          <p:nvPr/>
        </p:nvPicPr>
        <p:blipFill rotWithShape="1">
          <a:blip r:embed="rId2">
            <a:alphaModFix/>
          </a:blip>
          <a:srcRect/>
          <a:stretch/>
        </p:blipFill>
        <p:spPr>
          <a:xfrm>
            <a:off x="3405648" y="6266610"/>
            <a:ext cx="3226889" cy="38239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914400" y="273050"/>
            <a:ext cx="7772400" cy="86994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609600" y="2438400"/>
            <a:ext cx="3886200" cy="3581399"/>
          </a:xfrm>
          <a:prstGeom prst="rect">
            <a:avLst/>
          </a:prstGeom>
          <a:noFill/>
          <a:ln w="12700" cap="flat" cmpd="sng">
            <a:solidFill>
              <a:srgbClr val="000000"/>
            </a:solidFill>
            <a:prstDash val="solid"/>
            <a:round/>
            <a:headEnd type="none" w="med" len="med"/>
            <a:tailEnd type="none" w="med" len="med"/>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8" name="Shape 68"/>
          <p:cNvSpPr txBox="1">
            <a:spLocks noGrp="1"/>
          </p:cNvSpPr>
          <p:nvPr>
            <p:ph type="body" idx="2"/>
          </p:nvPr>
        </p:nvSpPr>
        <p:spPr>
          <a:xfrm>
            <a:off x="4800600" y="2438400"/>
            <a:ext cx="3886200" cy="3581399"/>
          </a:xfrm>
          <a:prstGeom prst="rect">
            <a:avLst/>
          </a:prstGeom>
          <a:noFill/>
          <a:ln w="12700" cap="flat" cmpd="sng">
            <a:solidFill>
              <a:srgbClr val="000000"/>
            </a:solidFill>
            <a:prstDash val="solid"/>
            <a:round/>
            <a:headEnd type="none" w="med" len="med"/>
            <a:tailEnd type="none" w="med" len="med"/>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9" name="Shape 69"/>
          <p:cNvSpPr txBox="1">
            <a:spLocks noGrp="1"/>
          </p:cNvSpPr>
          <p:nvPr>
            <p:ph type="dt" idx="10"/>
          </p:nvPr>
        </p:nvSpPr>
        <p:spPr>
          <a:xfrm>
            <a:off x="6096000" y="6248400"/>
            <a:ext cx="26669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sldNum" idx="12"/>
          </p:nvPr>
        </p:nvSpPr>
        <p:spPr>
          <a:xfrm>
            <a:off x="0" y="2133600"/>
            <a:ext cx="533399" cy="24447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fld id="{00000000-1234-1234-1234-123412341234}" type="slidenum">
              <a:rPr lang="en-US" sz="1800">
                <a:solidFill>
                  <a:schemeClr val="dk1"/>
                </a:solidFill>
                <a:latin typeface="Questrial"/>
                <a:ea typeface="Questrial"/>
                <a:cs typeface="Questrial"/>
                <a:sym typeface="Questrial"/>
              </a:rPr>
              <a:t>‹#›</a:t>
            </a:fld>
            <a:endParaRPr lang="en-US" sz="1800">
              <a:solidFill>
                <a:schemeClr val="dk1"/>
              </a:solidFill>
              <a:latin typeface="Questrial"/>
              <a:ea typeface="Questrial"/>
              <a:cs typeface="Questrial"/>
              <a:sym typeface="Questrial"/>
            </a:endParaRPr>
          </a:p>
        </p:txBody>
      </p:sp>
      <p:sp>
        <p:nvSpPr>
          <p:cNvPr id="71" name="Shape 71"/>
          <p:cNvSpPr txBox="1">
            <a:spLocks noGrp="1"/>
          </p:cNvSpPr>
          <p:nvPr>
            <p:ph type="ftr" idx="11"/>
          </p:nvPr>
        </p:nvSpPr>
        <p:spPr>
          <a:xfrm>
            <a:off x="3352800" y="6248400"/>
            <a:ext cx="5421083"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2" name="Shape 72"/>
          <p:cNvSpPr txBox="1">
            <a:spLocks noGrp="1"/>
          </p:cNvSpPr>
          <p:nvPr>
            <p:ph type="body" idx="3"/>
          </p:nvPr>
        </p:nvSpPr>
        <p:spPr>
          <a:xfrm>
            <a:off x="609600" y="1752600"/>
            <a:ext cx="3886200" cy="640079"/>
          </a:xfrm>
          <a:prstGeom prst="rect">
            <a:avLst/>
          </a:prstGeom>
          <a:solidFill>
            <a:srgbClr val="5F7488"/>
          </a:solidFill>
          <a:ln w="12700" cap="flat" cmpd="sng">
            <a:solidFill>
              <a:srgbClr val="000000"/>
            </a:solidFill>
            <a:prstDash val="solid"/>
            <a:round/>
            <a:headEnd type="none" w="med" len="med"/>
            <a:tailEnd type="none" w="med" len="med"/>
          </a:ln>
        </p:spPr>
        <p:txBody>
          <a:bodyPr lIns="91425" tIns="91425" rIns="91425" bIns="91425" anchor="ctr" anchorCtr="0"/>
          <a:lstStyle>
            <a:lvl1pPr marL="0" marR="0" lvl="0" indent="0" algn="l" rtl="0">
              <a:spcBef>
                <a:spcPts val="700"/>
              </a:spcBef>
              <a:buClr>
                <a:srgbClr val="0D467A"/>
              </a:buClr>
              <a:buFont typeface="Merriweather Sans"/>
              <a:buNone/>
              <a:defRPr sz="2400" b="0" i="1" u="none" strike="noStrike" cap="none">
                <a:solidFill>
                  <a:srgbClr val="000000"/>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73" name="Shape 73"/>
          <p:cNvSpPr txBox="1">
            <a:spLocks noGrp="1"/>
          </p:cNvSpPr>
          <p:nvPr>
            <p:ph type="body" idx="4"/>
          </p:nvPr>
        </p:nvSpPr>
        <p:spPr>
          <a:xfrm>
            <a:off x="4800600" y="1752600"/>
            <a:ext cx="3886200" cy="640079"/>
          </a:xfrm>
          <a:prstGeom prst="rect">
            <a:avLst/>
          </a:prstGeom>
          <a:solidFill>
            <a:srgbClr val="A4B595"/>
          </a:solidFill>
          <a:ln w="12700" cap="flat" cmpd="sng">
            <a:solidFill>
              <a:srgbClr val="000000"/>
            </a:solidFill>
            <a:prstDash val="solid"/>
            <a:round/>
            <a:headEnd type="none" w="med" len="med"/>
            <a:tailEnd type="none" w="med" len="med"/>
          </a:ln>
        </p:spPr>
        <p:txBody>
          <a:bodyPr lIns="91425" tIns="91425" rIns="91425" bIns="91425" anchor="ctr" anchorCtr="0"/>
          <a:lstStyle>
            <a:lvl1pPr marL="0" marR="0" lvl="0" indent="0" algn="l" rtl="0">
              <a:spcBef>
                <a:spcPts val="700"/>
              </a:spcBef>
              <a:buClr>
                <a:srgbClr val="0D467A"/>
              </a:buClr>
              <a:buFont typeface="Merriweather Sans"/>
              <a:buNone/>
              <a:defRPr sz="2400" b="0" i="1" u="none" strike="noStrike" cap="none">
                <a:solidFill>
                  <a:srgbClr val="000000"/>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Slide">
    <p:bg>
      <p:bgPr>
        <a:gradFill>
          <a:gsLst>
            <a:gs pos="0">
              <a:srgbClr val="ECEFE8"/>
            </a:gs>
            <a:gs pos="100000">
              <a:srgbClr val="7C9263"/>
            </a:gs>
          </a:gsLst>
          <a:lin ang="1200000" scaled="0"/>
        </a:gradFill>
        <a:effectLst/>
      </p:bgPr>
    </p:bg>
    <p:spTree>
      <p:nvGrpSpPr>
        <p:cNvPr id="1" name="Shape 74"/>
        <p:cNvGrpSpPr/>
        <p:nvPr/>
      </p:nvGrpSpPr>
      <p:grpSpPr>
        <a:xfrm>
          <a:off x="0" y="0"/>
          <a:ext cx="0" cy="0"/>
          <a:chOff x="0" y="0"/>
          <a:chExt cx="0" cy="0"/>
        </a:xfrm>
      </p:grpSpPr>
      <p:sp>
        <p:nvSpPr>
          <p:cNvPr id="75" name="Shape 75"/>
          <p:cNvSpPr/>
          <p:nvPr/>
        </p:nvSpPr>
        <p:spPr>
          <a:xfrm>
            <a:off x="3352800" y="6096000"/>
            <a:ext cx="5714999" cy="723619"/>
          </a:xfrm>
          <a:prstGeom prst="rect">
            <a:avLst/>
          </a:prstGeom>
          <a:solidFill>
            <a:srgbClr val="297FA5"/>
          </a:solidFill>
          <a:ln>
            <a:noFill/>
          </a:ln>
        </p:spPr>
        <p:txBody>
          <a:bodyPr lIns="91425" tIns="45700" rIns="91425" bIns="45700" anchor="ctr" anchorCtr="0">
            <a:noAutofit/>
          </a:bodyPr>
          <a:lstStyle/>
          <a:p>
            <a:pPr marL="0" marR="0" lvl="0" indent="0" algn="ctr" rtl="0">
              <a:spcBef>
                <a:spcPts val="0"/>
              </a:spcBef>
              <a:buNone/>
            </a:pPr>
            <a:endParaRPr sz="1800">
              <a:solidFill>
                <a:srgbClr val="61893C"/>
              </a:solidFill>
              <a:latin typeface="Questrial"/>
              <a:ea typeface="Questrial"/>
              <a:cs typeface="Questrial"/>
              <a:sym typeface="Questrial"/>
            </a:endParaRPr>
          </a:p>
        </p:txBody>
      </p:sp>
      <p:sp>
        <p:nvSpPr>
          <p:cNvPr id="76" name="Shape 76"/>
          <p:cNvSpPr txBox="1">
            <a:spLocks noGrp="1"/>
          </p:cNvSpPr>
          <p:nvPr>
            <p:ph type="ctrTitle"/>
          </p:nvPr>
        </p:nvSpPr>
        <p:spPr>
          <a:xfrm>
            <a:off x="1371600" y="1981200"/>
            <a:ext cx="6476999" cy="18288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subTitle" idx="1"/>
          </p:nvPr>
        </p:nvSpPr>
        <p:spPr>
          <a:xfrm>
            <a:off x="3810000" y="6114910"/>
            <a:ext cx="5105399" cy="685799"/>
          </a:xfrm>
          <a:prstGeom prst="rect">
            <a:avLst/>
          </a:prstGeom>
          <a:noFill/>
          <a:ln>
            <a:noFill/>
          </a:ln>
        </p:spPr>
        <p:txBody>
          <a:bodyPr lIns="91425" tIns="91425" rIns="91425" bIns="91425" anchor="ctr" anchorCtr="0"/>
          <a:lstStyle>
            <a:lvl1pPr marL="0" marR="0" lvl="0" indent="0" algn="r" rtl="0">
              <a:spcBef>
                <a:spcPts val="700"/>
              </a:spcBef>
              <a:buClr>
                <a:srgbClr val="0D467A"/>
              </a:buClr>
              <a:buFont typeface="Merriweather Sans"/>
              <a:buNone/>
              <a:defRPr sz="2600" b="0" i="0" u="none" strike="noStrike" cap="none">
                <a:solidFill>
                  <a:srgbClr val="FFFFFF"/>
                </a:solidFill>
                <a:latin typeface="Questrial"/>
                <a:ea typeface="Questrial"/>
                <a:cs typeface="Questrial"/>
                <a:sym typeface="Questrial"/>
              </a:defRPr>
            </a:lvl1pPr>
            <a:lvl2pPr marL="457200" marR="0" lvl="1" indent="0" algn="ctr" rtl="0">
              <a:spcBef>
                <a:spcPts val="550"/>
              </a:spcBef>
              <a:buClr>
                <a:srgbClr val="61893C"/>
              </a:buClr>
              <a:buFont typeface="Noto Sans Symbols"/>
              <a:buNone/>
              <a:defRPr sz="2600" b="0" i="0" u="none" strike="noStrike" cap="none">
                <a:solidFill>
                  <a:schemeClr val="dk1"/>
                </a:solidFill>
                <a:latin typeface="Questrial"/>
                <a:ea typeface="Questrial"/>
                <a:cs typeface="Questrial"/>
                <a:sym typeface="Questrial"/>
              </a:defRPr>
            </a:lvl2pPr>
            <a:lvl3pPr marL="914400" marR="0" lvl="2" indent="0" algn="ctr" rtl="0">
              <a:spcBef>
                <a:spcPts val="500"/>
              </a:spcBef>
              <a:buClr>
                <a:srgbClr val="5F7488"/>
              </a:buClr>
              <a:buFont typeface="Noto Sans Symbols"/>
              <a:buNone/>
              <a:defRPr sz="2300" b="0" i="0" u="none" strike="noStrike" cap="none">
                <a:solidFill>
                  <a:schemeClr val="dk1"/>
                </a:solidFill>
                <a:latin typeface="Questrial"/>
                <a:ea typeface="Questrial"/>
                <a:cs typeface="Questrial"/>
                <a:sym typeface="Questrial"/>
              </a:defRPr>
            </a:lvl3pPr>
            <a:lvl4pPr marL="1371600" marR="0" lvl="3" indent="0" algn="ctr" rtl="0">
              <a:spcBef>
                <a:spcPts val="400"/>
              </a:spcBef>
              <a:buClr>
                <a:srgbClr val="5F7488"/>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ctr" rtl="0">
              <a:spcBef>
                <a:spcPts val="400"/>
              </a:spcBef>
              <a:buClr>
                <a:srgbClr val="5F7488"/>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ctr" rtl="0">
              <a:spcBef>
                <a:spcPts val="360"/>
              </a:spcBef>
              <a:buClr>
                <a:schemeClr val="accent1"/>
              </a:buClr>
              <a:buFont typeface="Noto Sans Symbols"/>
              <a:buNone/>
              <a:defRPr sz="1800" b="0" i="0" u="none" strike="noStrike" cap="none">
                <a:solidFill>
                  <a:schemeClr val="dk1"/>
                </a:solidFill>
                <a:latin typeface="Questrial"/>
                <a:ea typeface="Questrial"/>
                <a:cs typeface="Questrial"/>
                <a:sym typeface="Questrial"/>
              </a:defRPr>
            </a:lvl6pPr>
            <a:lvl7pPr marL="2743200" marR="0" lvl="6" indent="0" algn="ctr" rtl="0">
              <a:spcBef>
                <a:spcPts val="360"/>
              </a:spcBef>
              <a:buClr>
                <a:schemeClr val="accent2"/>
              </a:buClr>
              <a:buFont typeface="Noto Sans Symbols"/>
              <a:buNone/>
              <a:defRPr sz="1800" b="0" i="0" u="none" strike="noStrike" cap="none">
                <a:solidFill>
                  <a:schemeClr val="dk1"/>
                </a:solidFill>
                <a:latin typeface="Questrial"/>
                <a:ea typeface="Questrial"/>
                <a:cs typeface="Questrial"/>
                <a:sym typeface="Questrial"/>
              </a:defRPr>
            </a:lvl7pPr>
            <a:lvl8pPr marL="3200400" marR="0" lvl="7" indent="0" algn="ctr" rtl="0">
              <a:spcBef>
                <a:spcPts val="360"/>
              </a:spcBef>
              <a:buClr>
                <a:schemeClr val="accent3"/>
              </a:buClr>
              <a:buFont typeface="Noto Sans Symbols"/>
              <a:buNone/>
              <a:defRPr sz="1800" b="0" i="0" u="none" strike="noStrike" cap="none">
                <a:solidFill>
                  <a:schemeClr val="dk1"/>
                </a:solidFill>
                <a:latin typeface="Questrial"/>
                <a:ea typeface="Questrial"/>
                <a:cs typeface="Questrial"/>
                <a:sym typeface="Questrial"/>
              </a:defRPr>
            </a:lvl8pPr>
            <a:lvl9pPr marL="3657600" marR="0" lvl="8" indent="0" algn="ctr" rtl="0">
              <a:spcBef>
                <a:spcPts val="360"/>
              </a:spcBef>
              <a:buClr>
                <a:schemeClr val="accent4"/>
              </a:buClr>
              <a:buFont typeface="Noto Sans Symbols"/>
              <a:buNone/>
              <a:defRPr sz="1800" b="0" i="0" u="none" strike="noStrike" cap="none">
                <a:solidFill>
                  <a:schemeClr val="dk1"/>
                </a:solidFill>
                <a:latin typeface="Questrial"/>
                <a:ea typeface="Questrial"/>
                <a:cs typeface="Questrial"/>
                <a:sym typeface="Questrial"/>
              </a:defRPr>
            </a:lvl9pPr>
          </a:lstStyle>
          <a:p>
            <a:endParaRPr/>
          </a:p>
        </p:txBody>
      </p:sp>
      <p:sp>
        <p:nvSpPr>
          <p:cNvPr id="78" name="Shape 78"/>
          <p:cNvSpPr txBox="1">
            <a:spLocks noGrp="1"/>
          </p:cNvSpPr>
          <p:nvPr>
            <p:ph type="ftr" idx="11"/>
          </p:nvPr>
        </p:nvSpPr>
        <p:spPr>
          <a:xfrm>
            <a:off x="2085392" y="236537"/>
            <a:ext cx="5867400"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sldNum" idx="12"/>
          </p:nvPr>
        </p:nvSpPr>
        <p:spPr>
          <a:xfrm>
            <a:off x="8001000" y="228600"/>
            <a:ext cx="838199" cy="38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rgbClr val="444D26"/>
                </a:solidFill>
                <a:latin typeface="Questrial"/>
                <a:ea typeface="Questrial"/>
                <a:cs typeface="Questrial"/>
                <a:sym typeface="Questrial"/>
              </a:rPr>
              <a:t>‹#›</a:t>
            </a:fld>
            <a:endParaRPr lang="en-US" sz="1800">
              <a:solidFill>
                <a:srgbClr val="444D26"/>
              </a:solidFill>
              <a:latin typeface="Questrial"/>
              <a:ea typeface="Questrial"/>
              <a:cs typeface="Questrial"/>
              <a:sym typeface="Questrial"/>
            </a:endParaRPr>
          </a:p>
        </p:txBody>
      </p:sp>
      <p:sp>
        <p:nvSpPr>
          <p:cNvPr id="80" name="Shape 80"/>
          <p:cNvSpPr txBox="1">
            <a:spLocks noGrp="1"/>
          </p:cNvSpPr>
          <p:nvPr>
            <p:ph type="body" idx="2"/>
          </p:nvPr>
        </p:nvSpPr>
        <p:spPr>
          <a:xfrm>
            <a:off x="1371599" y="3886200"/>
            <a:ext cx="6553200" cy="1673224"/>
          </a:xfrm>
          <a:prstGeom prst="rect">
            <a:avLst/>
          </a:prstGeom>
          <a:noFill/>
          <a:ln>
            <a:noFill/>
          </a:ln>
        </p:spPr>
        <p:txBody>
          <a:bodyPr lIns="91425" tIns="91425" rIns="91425" bIns="91425" anchor="t" anchorCtr="0"/>
          <a:lstStyle>
            <a:lvl1pPr marL="320040" marR="0" lvl="0" indent="-320040" algn="l" rtl="0">
              <a:spcBef>
                <a:spcPts val="700"/>
              </a:spcBef>
              <a:buClr>
                <a:srgbClr val="0D467A"/>
              </a:buClr>
              <a:buFont typeface="Merriweather Sans"/>
              <a:buNone/>
              <a:defRPr sz="2800" b="0" i="0" u="none" strike="noStrike" cap="none">
                <a:solidFill>
                  <a:schemeClr val="dk2"/>
                </a:solidFill>
                <a:latin typeface="Questrial"/>
                <a:ea typeface="Questrial"/>
                <a:cs typeface="Questrial"/>
                <a:sym typeface="Questrial"/>
              </a:defRPr>
            </a:lvl1pPr>
            <a:lvl2pPr marL="640080" marR="0" lvl="1" indent="-284480" algn="l" rtl="0">
              <a:spcBef>
                <a:spcPts val="550"/>
              </a:spcBef>
              <a:buClr>
                <a:srgbClr val="61893C"/>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228600" algn="l" rtl="0">
              <a:spcBef>
                <a:spcPts val="500"/>
              </a:spcBef>
              <a:buClr>
                <a:srgbClr val="5F7488"/>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pic>
        <p:nvPicPr>
          <p:cNvPr id="81" name="Shape 81"/>
          <p:cNvPicPr preferRelativeResize="0"/>
          <p:nvPr/>
        </p:nvPicPr>
        <p:blipFill rotWithShape="1">
          <a:blip r:embed="rId2">
            <a:alphaModFix/>
          </a:blip>
          <a:srcRect/>
          <a:stretch/>
        </p:blipFill>
        <p:spPr>
          <a:xfrm>
            <a:off x="3429000" y="6121425"/>
            <a:ext cx="1904999" cy="67276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2"/>
        <p:cNvGrpSpPr/>
        <p:nvPr/>
      </p:nvGrpSpPr>
      <p:grpSpPr>
        <a:xfrm>
          <a:off x="0" y="0"/>
          <a:ext cx="0" cy="0"/>
          <a:chOff x="0" y="0"/>
          <a:chExt cx="0" cy="0"/>
        </a:xfrm>
      </p:grpSpPr>
      <p:sp>
        <p:nvSpPr>
          <p:cNvPr id="83" name="Shape 83"/>
          <p:cNvSpPr txBox="1">
            <a:spLocks noGrp="1"/>
          </p:cNvSpPr>
          <p:nvPr>
            <p:ph type="dt" idx="10"/>
          </p:nvPr>
        </p:nvSpPr>
        <p:spPr>
          <a:xfrm>
            <a:off x="457200" y="18288"/>
            <a:ext cx="2895600" cy="329184"/>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84" name="Shape 84"/>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85" name="Shape 85"/>
          <p:cNvSpPr txBox="1">
            <a:spLocks noGrp="1"/>
          </p:cNvSpPr>
          <p:nvPr>
            <p:ph type="sldNum" idx="12"/>
          </p:nvPr>
        </p:nvSpPr>
        <p:spPr>
          <a:xfrm>
            <a:off x="7620000" y="18288"/>
            <a:ext cx="1066799" cy="32918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Questrial"/>
                <a:ea typeface="Questrial"/>
                <a:cs typeface="Questrial"/>
                <a:sym typeface="Questrial"/>
              </a:rPr>
              <a:t>‹#›</a:t>
            </a:fld>
            <a:endParaRPr lang="en-US" sz="1800">
              <a:solidFill>
                <a:schemeClr val="dk1"/>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066800" y="228600"/>
            <a:ext cx="7772400" cy="9905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533400" y="1600200"/>
            <a:ext cx="8153399" cy="4526279"/>
          </a:xfrm>
          <a:prstGeom prst="rect">
            <a:avLst/>
          </a:prstGeom>
          <a:noFill/>
          <a:ln>
            <a:noFill/>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2" name="Shape 12"/>
          <p:cNvSpPr/>
          <p:nvPr/>
        </p:nvSpPr>
        <p:spPr>
          <a:xfrm>
            <a:off x="0" y="1234440"/>
            <a:ext cx="9144000" cy="32003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3" name="Shape 13"/>
          <p:cNvSpPr/>
          <p:nvPr/>
        </p:nvSpPr>
        <p:spPr>
          <a:xfrm>
            <a:off x="0" y="1280159"/>
            <a:ext cx="533399" cy="228600"/>
          </a:xfrm>
          <a:prstGeom prst="rect">
            <a:avLst/>
          </a:prstGeom>
          <a:solidFill>
            <a:srgbClr val="61893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4" name="Shape 14"/>
          <p:cNvSpPr/>
          <p:nvPr/>
        </p:nvSpPr>
        <p:spPr>
          <a:xfrm>
            <a:off x="590550" y="1280159"/>
            <a:ext cx="8553450" cy="228600"/>
          </a:xfrm>
          <a:prstGeom prst="rect">
            <a:avLst/>
          </a:prstGeom>
          <a:solidFill>
            <a:srgbClr val="0D4679"/>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pic>
        <p:nvPicPr>
          <p:cNvPr id="15" name="Shape 15"/>
          <p:cNvPicPr preferRelativeResize="0"/>
          <p:nvPr/>
        </p:nvPicPr>
        <p:blipFill rotWithShape="1">
          <a:blip r:embed="rId9">
            <a:alphaModFix/>
          </a:blip>
          <a:srcRect/>
          <a:stretch/>
        </p:blipFill>
        <p:spPr>
          <a:xfrm>
            <a:off x="68500" y="222436"/>
            <a:ext cx="929800" cy="975360"/>
          </a:xfrm>
          <a:prstGeom prst="rect">
            <a:avLst/>
          </a:prstGeom>
          <a:noFill/>
          <a:ln>
            <a:noFill/>
          </a:ln>
        </p:spPr>
      </p:pic>
      <p:sp>
        <p:nvSpPr>
          <p:cNvPr id="16" name="Shape 16"/>
          <p:cNvSpPr txBox="1">
            <a:spLocks noGrp="1"/>
          </p:cNvSpPr>
          <p:nvPr>
            <p:ph type="ftr" idx="11"/>
          </p:nvPr>
        </p:nvSpPr>
        <p:spPr>
          <a:xfrm>
            <a:off x="228600" y="617220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pic>
        <p:nvPicPr>
          <p:cNvPr id="17" name="Shape 17"/>
          <p:cNvPicPr preferRelativeResize="0"/>
          <p:nvPr/>
        </p:nvPicPr>
        <p:blipFill rotWithShape="1">
          <a:blip r:embed="rId10">
            <a:alphaModFix/>
          </a:blip>
          <a:srcRect/>
          <a:stretch/>
        </p:blipFill>
        <p:spPr>
          <a:xfrm>
            <a:off x="7010400" y="5638800"/>
            <a:ext cx="2002154" cy="10388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660" name="Shape 660"/>
          <p:cNvPicPr preferRelativeResize="0"/>
          <p:nvPr/>
        </p:nvPicPr>
        <p:blipFill rotWithShape="1">
          <a:blip r:embed="rId3">
            <a:alphaModFix/>
          </a:blip>
          <a:srcRect l="59815" t="3047" r="4256" b="4544"/>
          <a:stretch/>
        </p:blipFill>
        <p:spPr>
          <a:xfrm>
            <a:off x="0" y="0"/>
            <a:ext cx="9144000" cy="6962274"/>
          </a:xfrm>
          <a:prstGeom prst="rect">
            <a:avLst/>
          </a:prstGeom>
          <a:noFill/>
          <a:ln>
            <a:noFill/>
          </a:ln>
        </p:spPr>
      </p:pic>
      <p:pic>
        <p:nvPicPr>
          <p:cNvPr id="661" name="Shape 661"/>
          <p:cNvPicPr preferRelativeResize="0"/>
          <p:nvPr/>
        </p:nvPicPr>
        <p:blipFill rotWithShape="1">
          <a:blip r:embed="rId4">
            <a:alphaModFix/>
          </a:blip>
          <a:srcRect/>
          <a:stretch/>
        </p:blipFill>
        <p:spPr>
          <a:xfrm>
            <a:off x="4021449" y="4267200"/>
            <a:ext cx="1335000" cy="612000"/>
          </a:xfrm>
          <a:prstGeom prst="rect">
            <a:avLst/>
          </a:prstGeom>
          <a:noFill/>
          <a:ln>
            <a:noFill/>
          </a:ln>
        </p:spPr>
      </p:pic>
      <p:sp>
        <p:nvSpPr>
          <p:cNvPr id="662" name="Shape 66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200">
                <a:solidFill>
                  <a:srgbClr val="000000"/>
                </a:solidFill>
                <a:latin typeface="Questrial"/>
                <a:ea typeface="Questrial"/>
                <a:cs typeface="Questrial"/>
                <a:sym typeface="Questrial"/>
              </a:rPr>
              <a:t>EQuiP Rubric for Science v3.0 Professional Learning </a:t>
            </a:r>
          </a:p>
        </p:txBody>
      </p:sp>
      <p:sp>
        <p:nvSpPr>
          <p:cNvPr id="663" name="Shape 663"/>
          <p:cNvSpPr txBox="1"/>
          <p:nvPr/>
        </p:nvSpPr>
        <p:spPr>
          <a:xfrm>
            <a:off x="457200" y="5029200"/>
            <a:ext cx="8686800" cy="1077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a:solidFill>
                  <a:schemeClr val="dk1"/>
                </a:solidFill>
                <a:latin typeface="Questrial"/>
                <a:ea typeface="Questrial"/>
                <a:cs typeface="Questrial"/>
                <a:sym typeface="Questrial"/>
              </a:rPr>
              <a:t>Module 2:  Overview of Performance Expectations</a:t>
            </a:r>
          </a:p>
          <a:p>
            <a:pPr marL="0" marR="0" lvl="0" indent="0" algn="l" rtl="0">
              <a:spcBef>
                <a:spcPts val="0"/>
              </a:spcBef>
              <a:buSzPct val="25000"/>
              <a:buNone/>
            </a:pPr>
            <a:r>
              <a:rPr lang="en-US" sz="3200" b="1">
                <a:solidFill>
                  <a:schemeClr val="dk1"/>
                </a:solidFill>
                <a:latin typeface="Questrial"/>
                <a:ea typeface="Questrial"/>
                <a:cs typeface="Questrial"/>
                <a:sym typeface="Questrial"/>
              </a:rPr>
              <a:t>  </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200" b="0" i="0" u="none" strike="noStrike" cap="none">
                <a:solidFill>
                  <a:schemeClr val="dk1"/>
                </a:solidFill>
                <a:latin typeface="Questrial"/>
                <a:ea typeface="Questrial"/>
                <a:cs typeface="Questrial"/>
                <a:sym typeface="Questrial"/>
              </a:rPr>
              <a:t>Module 2: Overview of Performance Expectations </a:t>
            </a:r>
          </a:p>
        </p:txBody>
      </p:sp>
      <p:sp>
        <p:nvSpPr>
          <p:cNvPr id="669" name="Shape 669"/>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endParaRPr sz="2800" b="0" i="0" u="none" strike="noStrike" cap="none">
              <a:solidFill>
                <a:schemeClr val="dk1"/>
              </a:solidFill>
              <a:latin typeface="Questrial"/>
              <a:ea typeface="Questrial"/>
              <a:cs typeface="Questrial"/>
              <a:sym typeface="Questrial"/>
            </a:endParaRPr>
          </a:p>
          <a:p>
            <a:pPr marL="514350" marR="0" lvl="1" indent="-285750" algn="l" rtl="0">
              <a:spcBef>
                <a:spcPts val="550"/>
              </a:spcBef>
              <a:spcAft>
                <a:spcPts val="0"/>
              </a:spcAft>
              <a:buClr>
                <a:srgbClr val="61893C"/>
              </a:buClr>
              <a:buSzPct val="70000"/>
              <a:buFont typeface="Arial"/>
              <a:buChar char="•"/>
            </a:pPr>
            <a:r>
              <a:rPr lang="en-US" sz="2800" b="0" i="0" u="none" strike="noStrike" cap="none">
                <a:solidFill>
                  <a:srgbClr val="595959"/>
                </a:solidFill>
                <a:latin typeface="Questrial"/>
                <a:ea typeface="Questrial"/>
                <a:cs typeface="Questrial"/>
                <a:sym typeface="Questrial"/>
              </a:rPr>
              <a:t>What are the component parts of a </a:t>
            </a:r>
            <a:r>
              <a:rPr lang="en-US" sz="2800" b="1" i="0" u="none" strike="noStrike" cap="none">
                <a:solidFill>
                  <a:srgbClr val="595959"/>
                </a:solidFill>
                <a:latin typeface="Questrial"/>
                <a:ea typeface="Questrial"/>
                <a:cs typeface="Questrial"/>
                <a:sym typeface="Questrial"/>
              </a:rPr>
              <a:t>“performance expectation”</a:t>
            </a:r>
            <a:r>
              <a:rPr lang="en-US" sz="2800" b="0" i="0" u="none" strike="noStrike" cap="none">
                <a:solidFill>
                  <a:srgbClr val="595959"/>
                </a:solidFill>
                <a:latin typeface="Questrial"/>
                <a:ea typeface="Questrial"/>
                <a:cs typeface="Questrial"/>
                <a:sym typeface="Questrial"/>
              </a:rPr>
              <a:t>? </a:t>
            </a:r>
          </a:p>
          <a:p>
            <a:pPr marL="514350" marR="0" lvl="1" indent="-285750" algn="l" rtl="0">
              <a:spcBef>
                <a:spcPts val="550"/>
              </a:spcBef>
              <a:spcAft>
                <a:spcPts val="0"/>
              </a:spcAft>
              <a:buClr>
                <a:srgbClr val="61893C"/>
              </a:buClr>
              <a:buSzPct val="70000"/>
              <a:buFont typeface="Arial"/>
              <a:buNone/>
            </a:pPr>
            <a:endParaRPr sz="2800" b="0" i="0" u="none" strike="noStrike" cap="none">
              <a:solidFill>
                <a:srgbClr val="595959"/>
              </a:solidFill>
              <a:latin typeface="Questrial"/>
              <a:ea typeface="Questrial"/>
              <a:cs typeface="Questrial"/>
              <a:sym typeface="Questrial"/>
            </a:endParaRPr>
          </a:p>
          <a:p>
            <a:pPr marL="514350" marR="0" lvl="1" indent="-285750" algn="l" rtl="0">
              <a:spcBef>
                <a:spcPts val="550"/>
              </a:spcBef>
              <a:spcAft>
                <a:spcPts val="0"/>
              </a:spcAft>
              <a:buClr>
                <a:srgbClr val="61893C"/>
              </a:buClr>
              <a:buSzPct val="70000"/>
              <a:buFont typeface="Arial"/>
              <a:buChar char="•"/>
            </a:pPr>
            <a:r>
              <a:rPr lang="en-US" sz="2800" b="0" i="0" u="none" strike="noStrike" cap="none">
                <a:solidFill>
                  <a:srgbClr val="595959"/>
                </a:solidFill>
                <a:latin typeface="Questrial"/>
                <a:ea typeface="Questrial"/>
                <a:cs typeface="Questrial"/>
                <a:sym typeface="Questrial"/>
              </a:rPr>
              <a:t>What are the implications of the three dimensions in the </a:t>
            </a:r>
            <a:r>
              <a:rPr lang="en-US" sz="2800" b="1" i="0" u="none" strike="noStrike" cap="none">
                <a:solidFill>
                  <a:srgbClr val="595959"/>
                </a:solidFill>
                <a:latin typeface="Questrial"/>
                <a:ea typeface="Questrial"/>
                <a:cs typeface="Questrial"/>
                <a:sym typeface="Questrial"/>
              </a:rPr>
              <a:t>“performance expectations”</a:t>
            </a:r>
            <a:r>
              <a:rPr lang="en-US" sz="2800" b="0" i="0" u="none" strike="noStrike" cap="none">
                <a:solidFill>
                  <a:srgbClr val="595959"/>
                </a:solidFill>
                <a:latin typeface="Questrial"/>
                <a:ea typeface="Questrial"/>
                <a:cs typeface="Questrial"/>
                <a:sym typeface="Questrial"/>
              </a:rPr>
              <a:t> for learning in the science classroom?</a:t>
            </a:r>
          </a:p>
          <a:p>
            <a:pPr marL="320040" marR="0" lvl="0" indent="-320040" algn="l" rtl="0">
              <a:spcBef>
                <a:spcPts val="700"/>
              </a:spcBef>
              <a:spcAft>
                <a:spcPts val="0"/>
              </a:spcAft>
              <a:buClr>
                <a:srgbClr val="0D467A"/>
              </a:buClr>
              <a:buSzPct val="100000"/>
              <a:buFont typeface="Merriweather Sans"/>
              <a:buNone/>
            </a:pPr>
            <a:endParaRPr sz="2800" b="0" i="0" u="none" strike="noStrike" cap="none">
              <a:solidFill>
                <a:schemeClr val="dk1"/>
              </a:solidFill>
              <a:latin typeface="Questrial"/>
              <a:ea typeface="Questrial"/>
              <a:cs typeface="Questrial"/>
              <a:sym typeface="Questrial"/>
            </a:endParaRPr>
          </a:p>
          <a:p>
            <a:pPr marL="320040" marR="0" lvl="0" indent="-320040" algn="l" rtl="0">
              <a:spcBef>
                <a:spcPts val="700"/>
              </a:spcBef>
              <a:spcAft>
                <a:spcPts val="0"/>
              </a:spcAft>
              <a:buClr>
                <a:srgbClr val="0D467A"/>
              </a:buClr>
              <a:buSzPct val="100000"/>
              <a:buFont typeface="Merriweather Sans"/>
              <a:buNone/>
            </a:pPr>
            <a:endParaRPr sz="2800" b="0" i="0" u="none" strike="noStrike" cap="none">
              <a:solidFill>
                <a:schemeClr val="dk1"/>
              </a:solidFill>
              <a:latin typeface="Questrial"/>
              <a:ea typeface="Questrial"/>
              <a:cs typeface="Questrial"/>
              <a:sym typeface="Questrial"/>
            </a:endParaRPr>
          </a:p>
          <a:p>
            <a:pPr marL="0" marR="0" lvl="0" indent="0" algn="l" rtl="0">
              <a:spcBef>
                <a:spcPts val="700"/>
              </a:spcBef>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1066800" y="228600"/>
            <a:ext cx="79698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600" b="0" i="0" u="none" strike="noStrike" cap="none">
                <a:solidFill>
                  <a:schemeClr val="dk1"/>
                </a:solidFill>
                <a:latin typeface="Questrial"/>
                <a:ea typeface="Questrial"/>
                <a:cs typeface="Questrial"/>
                <a:sym typeface="Questrial"/>
              </a:rPr>
              <a:t>What Are Performance Expectations?</a:t>
            </a:r>
          </a:p>
        </p:txBody>
      </p:sp>
      <p:sp>
        <p:nvSpPr>
          <p:cNvPr id="675" name="Shape 675"/>
          <p:cNvSpPr txBox="1">
            <a:spLocks noGrp="1"/>
          </p:cNvSpPr>
          <p:nvPr>
            <p:ph type="body" idx="1"/>
          </p:nvPr>
        </p:nvSpPr>
        <p:spPr>
          <a:xfrm>
            <a:off x="587022" y="1190848"/>
            <a:ext cx="7969955" cy="46695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a:p>
            <a:pPr marL="0" marR="0" lvl="0" indent="0" algn="ctr" rtl="0">
              <a:spcBef>
                <a:spcPts val="700"/>
              </a:spcBef>
              <a:buClr>
                <a:srgbClr val="0D467A"/>
              </a:buClr>
              <a:buSzPct val="25000"/>
              <a:buFont typeface="Merriweather Sans"/>
              <a:buNone/>
            </a:pPr>
            <a:r>
              <a:rPr lang="en-US" sz="3600" b="0" i="0" u="none" strike="noStrike" cap="none">
                <a:solidFill>
                  <a:srgbClr val="595959"/>
                </a:solidFill>
                <a:latin typeface="Questrial"/>
                <a:ea typeface="Questrial"/>
                <a:cs typeface="Questrial"/>
                <a:sym typeface="Questrial"/>
              </a:rPr>
              <a:t>Performance Expectations state what students should be able to do in order to demonstrate that they have met the standard, thus providing clear and specific targets for curriculum, instruction, and classroom assessment.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p:nvPr/>
        </p:nvSpPr>
        <p:spPr>
          <a:xfrm>
            <a:off x="1552574" y="5564187"/>
            <a:ext cx="7591426" cy="1016000"/>
          </a:xfrm>
          <a:prstGeom prst="rect">
            <a:avLst/>
          </a:prstGeom>
          <a:solidFill>
            <a:srgbClr val="F2F2F2"/>
          </a:solidFill>
          <a:ln w="9525" cap="flat"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txBody>
          <a:bodyPr lIns="91425" tIns="45700" rIns="91425" bIns="45700" anchor="t" anchorCtr="0">
            <a:noAutofit/>
          </a:bodyPr>
          <a:lstStyle/>
          <a:p>
            <a:pPr marL="0" marR="0" lvl="0" indent="0" algn="l" rtl="0">
              <a:spcBef>
                <a:spcPts val="0"/>
              </a:spcBef>
              <a:buSzPct val="25000"/>
              <a:buNone/>
            </a:pPr>
            <a:r>
              <a:rPr lang="en-US" sz="2000">
                <a:solidFill>
                  <a:srgbClr val="595959"/>
                </a:solidFill>
                <a:latin typeface="Questrial"/>
                <a:ea typeface="Questrial"/>
                <a:cs typeface="Questrial"/>
                <a:sym typeface="Questrial"/>
              </a:rPr>
              <a:t>2-PS1-2. Analyze data obtained from testing different materials to determine which materials have the properties that are best suited for an intended purpose</a:t>
            </a:r>
          </a:p>
        </p:txBody>
      </p:sp>
      <p:sp>
        <p:nvSpPr>
          <p:cNvPr id="682" name="Shape 682"/>
          <p:cNvSpPr txBox="1"/>
          <p:nvPr/>
        </p:nvSpPr>
        <p:spPr>
          <a:xfrm>
            <a:off x="1924225" y="4489450"/>
            <a:ext cx="7219774" cy="708024"/>
          </a:xfrm>
          <a:prstGeom prst="rect">
            <a:avLst/>
          </a:prstGeom>
          <a:solidFill>
            <a:srgbClr val="F2F2F2"/>
          </a:solidFill>
          <a:ln w="9525" cap="flat"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txBody>
          <a:bodyPr lIns="91425" tIns="45700" rIns="91425" bIns="45700" anchor="t" anchorCtr="0">
            <a:noAutofit/>
          </a:bodyPr>
          <a:lstStyle/>
          <a:p>
            <a:pPr marL="0" marR="0" lvl="0" indent="0" algn="l" rtl="0">
              <a:spcBef>
                <a:spcPts val="0"/>
              </a:spcBef>
              <a:buSzPct val="25000"/>
              <a:buNone/>
            </a:pPr>
            <a:r>
              <a:rPr lang="en-US" sz="2000">
                <a:solidFill>
                  <a:srgbClr val="595959"/>
                </a:solidFill>
                <a:latin typeface="Questrial"/>
                <a:ea typeface="Questrial"/>
                <a:cs typeface="Questrial"/>
                <a:sym typeface="Questrial"/>
              </a:rPr>
              <a:t>5-PS1-3. Make observations and measurements to identify materials based on their properties.</a:t>
            </a:r>
          </a:p>
        </p:txBody>
      </p:sp>
      <p:sp>
        <p:nvSpPr>
          <p:cNvPr id="683" name="Shape 683"/>
          <p:cNvSpPr txBox="1"/>
          <p:nvPr/>
        </p:nvSpPr>
        <p:spPr>
          <a:xfrm>
            <a:off x="2112963" y="3035300"/>
            <a:ext cx="7031036" cy="1016000"/>
          </a:xfrm>
          <a:prstGeom prst="rect">
            <a:avLst/>
          </a:prstGeom>
          <a:solidFill>
            <a:srgbClr val="F2F2F2"/>
          </a:solidFill>
          <a:ln w="9525" cap="flat"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txBody>
          <a:bodyPr lIns="91425" tIns="45700" rIns="91425" bIns="45700" anchor="t" anchorCtr="0">
            <a:noAutofit/>
          </a:bodyPr>
          <a:lstStyle/>
          <a:p>
            <a:pPr marL="0" marR="0" lvl="0" indent="0" algn="l" rtl="0">
              <a:spcBef>
                <a:spcPts val="0"/>
              </a:spcBef>
              <a:buSzPct val="25000"/>
              <a:buNone/>
            </a:pPr>
            <a:r>
              <a:rPr lang="en-US" sz="2000">
                <a:solidFill>
                  <a:srgbClr val="595959"/>
                </a:solidFill>
                <a:latin typeface="Questrial"/>
                <a:ea typeface="Questrial"/>
                <a:cs typeface="Questrial"/>
                <a:sym typeface="Questrial"/>
              </a:rPr>
              <a:t>MS-PS1-2. Analyze and interpret data on the properties of substances before and after the substances interact to determine if a chemical reaction has occurred.</a:t>
            </a:r>
          </a:p>
        </p:txBody>
      </p:sp>
      <p:grpSp>
        <p:nvGrpSpPr>
          <p:cNvPr id="684" name="Shape 684"/>
          <p:cNvGrpSpPr/>
          <p:nvPr/>
        </p:nvGrpSpPr>
        <p:grpSpPr>
          <a:xfrm>
            <a:off x="55264" y="1639692"/>
            <a:ext cx="1981199" cy="5218038"/>
            <a:chOff x="0" y="0"/>
            <a:chExt cx="1981199" cy="6248400"/>
          </a:xfrm>
        </p:grpSpPr>
        <p:sp>
          <p:nvSpPr>
            <p:cNvPr id="685" name="Shape 685"/>
            <p:cNvSpPr/>
            <p:nvPr/>
          </p:nvSpPr>
          <p:spPr>
            <a:xfrm rot="10800000">
              <a:off x="0" y="0"/>
              <a:ext cx="1981199" cy="1562099"/>
            </a:xfrm>
            <a:prstGeom prst="trapezoid">
              <a:avLst>
                <a:gd name="adj" fmla="val 15854"/>
              </a:avLst>
            </a:prstGeom>
            <a:solidFill>
              <a:srgbClr val="95A383"/>
            </a:solidFill>
            <a:ln>
              <a:noFill/>
            </a:ln>
          </p:spPr>
          <p:txBody>
            <a:bodyPr lIns="91425" tIns="91425" rIns="91425" bIns="91425" anchor="ctr" anchorCtr="0">
              <a:noAutofit/>
            </a:bodyPr>
            <a:lstStyle/>
            <a:p>
              <a:pPr lvl="0">
                <a:spcBef>
                  <a:spcPts val="0"/>
                </a:spcBef>
                <a:buNone/>
              </a:pPr>
              <a:endParaRPr/>
            </a:p>
          </p:txBody>
        </p:sp>
        <p:sp>
          <p:nvSpPr>
            <p:cNvPr id="686" name="Shape 686"/>
            <p:cNvSpPr txBox="1"/>
            <p:nvPr/>
          </p:nvSpPr>
          <p:spPr>
            <a:xfrm>
              <a:off x="346709" y="0"/>
              <a:ext cx="1287779" cy="1562099"/>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SzPct val="25000"/>
                <a:buNone/>
              </a:pPr>
              <a:r>
                <a:rPr lang="en-US" sz="2400" b="1">
                  <a:solidFill>
                    <a:schemeClr val="lt1"/>
                  </a:solidFill>
                  <a:latin typeface="Questrial"/>
                  <a:ea typeface="Questrial"/>
                  <a:cs typeface="Questrial"/>
                  <a:sym typeface="Questrial"/>
                </a:rPr>
                <a:t>9-12</a:t>
              </a:r>
            </a:p>
          </p:txBody>
        </p:sp>
        <p:sp>
          <p:nvSpPr>
            <p:cNvPr id="687" name="Shape 687"/>
            <p:cNvSpPr/>
            <p:nvPr/>
          </p:nvSpPr>
          <p:spPr>
            <a:xfrm rot="10800000">
              <a:off x="247649" y="1562099"/>
              <a:ext cx="1485899" cy="1562099"/>
            </a:xfrm>
            <a:prstGeom prst="trapezoid">
              <a:avLst>
                <a:gd name="adj" fmla="val 16667"/>
              </a:avLst>
            </a:prstGeom>
            <a:solidFill>
              <a:srgbClr val="A4B195"/>
            </a:solidFill>
            <a:ln>
              <a:noFill/>
            </a:ln>
          </p:spPr>
          <p:txBody>
            <a:bodyPr lIns="91425" tIns="91425" rIns="91425" bIns="91425" anchor="ctr" anchorCtr="0">
              <a:noAutofit/>
            </a:bodyPr>
            <a:lstStyle/>
            <a:p>
              <a:pPr lvl="0">
                <a:spcBef>
                  <a:spcPts val="0"/>
                </a:spcBef>
                <a:buNone/>
              </a:pPr>
              <a:endParaRPr/>
            </a:p>
          </p:txBody>
        </p:sp>
        <p:sp>
          <p:nvSpPr>
            <p:cNvPr id="688" name="Shape 688"/>
            <p:cNvSpPr txBox="1"/>
            <p:nvPr/>
          </p:nvSpPr>
          <p:spPr>
            <a:xfrm>
              <a:off x="507681" y="1562099"/>
              <a:ext cx="965835" cy="1562099"/>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SzPct val="25000"/>
                <a:buNone/>
              </a:pPr>
              <a:r>
                <a:rPr lang="en-US" sz="2400" b="1">
                  <a:solidFill>
                    <a:schemeClr val="lt1"/>
                  </a:solidFill>
                  <a:latin typeface="Questrial"/>
                  <a:ea typeface="Questrial"/>
                  <a:cs typeface="Questrial"/>
                  <a:sym typeface="Questrial"/>
                </a:rPr>
                <a:t>6-8</a:t>
              </a:r>
            </a:p>
          </p:txBody>
        </p:sp>
        <p:sp>
          <p:nvSpPr>
            <p:cNvPr id="689" name="Shape 689"/>
            <p:cNvSpPr/>
            <p:nvPr/>
          </p:nvSpPr>
          <p:spPr>
            <a:xfrm rot="10800000">
              <a:off x="495300" y="3124200"/>
              <a:ext cx="990599" cy="1562099"/>
            </a:xfrm>
            <a:prstGeom prst="trapezoid">
              <a:avLst>
                <a:gd name="adj" fmla="val 25000"/>
              </a:avLst>
            </a:prstGeom>
            <a:solidFill>
              <a:srgbClr val="B4BFA7"/>
            </a:solidFill>
            <a:ln>
              <a:noFill/>
            </a:ln>
          </p:spPr>
          <p:txBody>
            <a:bodyPr lIns="91425" tIns="91425" rIns="91425" bIns="91425" anchor="ctr" anchorCtr="0">
              <a:noAutofit/>
            </a:bodyPr>
            <a:lstStyle/>
            <a:p>
              <a:pPr lvl="0">
                <a:spcBef>
                  <a:spcPts val="0"/>
                </a:spcBef>
                <a:buNone/>
              </a:pPr>
              <a:endParaRPr/>
            </a:p>
          </p:txBody>
        </p:sp>
        <p:sp>
          <p:nvSpPr>
            <p:cNvPr id="690" name="Shape 690"/>
            <p:cNvSpPr txBox="1"/>
            <p:nvPr/>
          </p:nvSpPr>
          <p:spPr>
            <a:xfrm>
              <a:off x="668654" y="3124200"/>
              <a:ext cx="643889" cy="1562099"/>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SzPct val="25000"/>
                <a:buNone/>
              </a:pPr>
              <a:r>
                <a:rPr lang="en-US" sz="2400" b="1">
                  <a:solidFill>
                    <a:schemeClr val="lt1"/>
                  </a:solidFill>
                  <a:latin typeface="Questrial"/>
                  <a:ea typeface="Questrial"/>
                  <a:cs typeface="Questrial"/>
                  <a:sym typeface="Questrial"/>
                </a:rPr>
                <a:t>3-5</a:t>
              </a:r>
            </a:p>
          </p:txBody>
        </p:sp>
        <p:sp>
          <p:nvSpPr>
            <p:cNvPr id="691" name="Shape 691"/>
            <p:cNvSpPr/>
            <p:nvPr/>
          </p:nvSpPr>
          <p:spPr>
            <a:xfrm rot="10800000">
              <a:off x="742950" y="4686300"/>
              <a:ext cx="495299" cy="1562099"/>
            </a:xfrm>
            <a:prstGeom prst="trapezoid">
              <a:avLst>
                <a:gd name="adj" fmla="val 50000"/>
              </a:avLst>
            </a:prstGeom>
            <a:solidFill>
              <a:srgbClr val="C4CDBA"/>
            </a:solidFill>
            <a:ln>
              <a:noFill/>
            </a:ln>
          </p:spPr>
          <p:txBody>
            <a:bodyPr lIns="91425" tIns="91425" rIns="91425" bIns="91425" anchor="ctr" anchorCtr="0">
              <a:noAutofit/>
            </a:bodyPr>
            <a:lstStyle/>
            <a:p>
              <a:pPr lvl="0">
                <a:spcBef>
                  <a:spcPts val="0"/>
                </a:spcBef>
                <a:buNone/>
              </a:pPr>
              <a:endParaRPr/>
            </a:p>
          </p:txBody>
        </p:sp>
        <p:sp>
          <p:nvSpPr>
            <p:cNvPr id="692" name="Shape 692"/>
            <p:cNvSpPr txBox="1"/>
            <p:nvPr/>
          </p:nvSpPr>
          <p:spPr>
            <a:xfrm>
              <a:off x="742950" y="4686300"/>
              <a:ext cx="495299" cy="1562099"/>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SzPct val="25000"/>
                <a:buNone/>
              </a:pPr>
              <a:r>
                <a:rPr lang="en-US" sz="2400" b="1">
                  <a:solidFill>
                    <a:schemeClr val="lt1"/>
                  </a:solidFill>
                  <a:latin typeface="Questrial"/>
                  <a:ea typeface="Questrial"/>
                  <a:cs typeface="Questrial"/>
                  <a:sym typeface="Questrial"/>
                </a:rPr>
                <a:t> </a:t>
              </a:r>
            </a:p>
          </p:txBody>
        </p:sp>
      </p:grpSp>
      <p:sp>
        <p:nvSpPr>
          <p:cNvPr id="693" name="Shape 693"/>
          <p:cNvSpPr txBox="1"/>
          <p:nvPr/>
        </p:nvSpPr>
        <p:spPr>
          <a:xfrm>
            <a:off x="6853238" y="6550025"/>
            <a:ext cx="2312987" cy="3079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Arial"/>
                <a:ea typeface="Arial"/>
                <a:cs typeface="Arial"/>
                <a:sym typeface="Arial"/>
              </a:rPr>
              <a:t>Modified from Brian Reiser</a:t>
            </a:r>
          </a:p>
        </p:txBody>
      </p:sp>
      <p:sp>
        <p:nvSpPr>
          <p:cNvPr id="694" name="Shape 694"/>
          <p:cNvSpPr txBox="1"/>
          <p:nvPr/>
        </p:nvSpPr>
        <p:spPr>
          <a:xfrm>
            <a:off x="2265363" y="1682750"/>
            <a:ext cx="6878637" cy="1016000"/>
          </a:xfrm>
          <a:prstGeom prst="rect">
            <a:avLst/>
          </a:prstGeom>
          <a:solidFill>
            <a:srgbClr val="F2F2F2"/>
          </a:solidFill>
          <a:ln w="9525" cap="flat"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txBody>
          <a:bodyPr lIns="91425" tIns="45700" rIns="91425" bIns="45700" anchor="t" anchorCtr="0">
            <a:noAutofit/>
          </a:bodyPr>
          <a:lstStyle/>
          <a:p>
            <a:pPr marL="0" marR="0" lvl="0" indent="0" algn="l" rtl="0">
              <a:spcBef>
                <a:spcPts val="0"/>
              </a:spcBef>
              <a:buSzPct val="25000"/>
              <a:buNone/>
            </a:pPr>
            <a:r>
              <a:rPr lang="en-US" sz="2000">
                <a:solidFill>
                  <a:srgbClr val="595959"/>
                </a:solidFill>
                <a:latin typeface="Questrial"/>
                <a:ea typeface="Questrial"/>
                <a:cs typeface="Questrial"/>
                <a:sym typeface="Questrial"/>
              </a:rPr>
              <a:t>HS-PS1-1. Use the periodic table as a model to predict the relative properties of elements based on the patterns of electrons in the outermost energy level of atoms.</a:t>
            </a:r>
          </a:p>
        </p:txBody>
      </p:sp>
      <p:sp>
        <p:nvSpPr>
          <p:cNvPr id="695" name="Shape 695"/>
          <p:cNvSpPr txBox="1">
            <a:spLocks noGrp="1"/>
          </p:cNvSpPr>
          <p:nvPr>
            <p:ph type="title"/>
          </p:nvPr>
        </p:nvSpPr>
        <p:spPr>
          <a:xfrm>
            <a:off x="1219200" y="76200"/>
            <a:ext cx="7620000" cy="1219200"/>
          </a:xfrm>
          <a:prstGeom prst="rect">
            <a:avLst/>
          </a:prstGeom>
          <a:noFill/>
          <a:ln>
            <a:noFill/>
          </a:ln>
        </p:spPr>
        <p:txBody>
          <a:bodyPr lIns="91425" tIns="45700" rIns="91425" bIns="45700" anchor="ctr" anchorCtr="0">
            <a:noAutofit/>
          </a:bodyPr>
          <a:lstStyle/>
          <a:p>
            <a:pPr marL="0" marR="0" lvl="0" indent="0" rtl="0">
              <a:lnSpc>
                <a:spcPct val="90000"/>
              </a:lnSpc>
              <a:spcBef>
                <a:spcPts val="0"/>
              </a:spcBef>
              <a:buClr>
                <a:schemeClr val="dk2"/>
              </a:buClr>
              <a:buSzPct val="25000"/>
              <a:buFont typeface="Questrial"/>
              <a:buNone/>
            </a:pPr>
            <a:r>
              <a:rPr lang="en-US" sz="3959" b="0" i="0" u="none" strike="noStrike" cap="none">
                <a:solidFill>
                  <a:schemeClr val="dk2"/>
                </a:solidFill>
                <a:latin typeface="Questrial"/>
                <a:ea typeface="Questrial"/>
                <a:cs typeface="Questrial"/>
                <a:sym typeface="Questrial"/>
              </a:rPr>
              <a:t>Performance Expectations Build Across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animEffect transition="in" filter="fade">
                                      <p:cBhvr>
                                        <p:cTn id="7" dur="500"/>
                                        <p:tgtEl>
                                          <p:spTgt spid="6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2"/>
                                        </p:tgtEl>
                                        <p:attrNameLst>
                                          <p:attrName>style.visibility</p:attrName>
                                        </p:attrNameLst>
                                      </p:cBhvr>
                                      <p:to>
                                        <p:strVal val="visible"/>
                                      </p:to>
                                    </p:set>
                                    <p:animEffect transition="in" filter="fade">
                                      <p:cBhvr>
                                        <p:cTn id="12" dur="500"/>
                                        <p:tgtEl>
                                          <p:spTgt spid="6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3"/>
                                        </p:tgtEl>
                                        <p:attrNameLst>
                                          <p:attrName>style.visibility</p:attrName>
                                        </p:attrNameLst>
                                      </p:cBhvr>
                                      <p:to>
                                        <p:strVal val="visible"/>
                                      </p:to>
                                    </p:set>
                                    <p:animEffect transition="in" filter="fade">
                                      <p:cBhvr>
                                        <p:cTn id="17" dur="500"/>
                                        <p:tgtEl>
                                          <p:spTgt spid="6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4"/>
                                        </p:tgtEl>
                                        <p:attrNameLst>
                                          <p:attrName>style.visibility</p:attrName>
                                        </p:attrNameLst>
                                      </p:cBhvr>
                                      <p:to>
                                        <p:strVal val="visible"/>
                                      </p:to>
                                    </p:set>
                                    <p:animEffect transition="in" filter="fade">
                                      <p:cBhvr>
                                        <p:cTn id="22" dur="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a:spLocks noGrp="1"/>
          </p:cNvSpPr>
          <p:nvPr>
            <p:ph type="title"/>
          </p:nvPr>
        </p:nvSpPr>
        <p:spPr>
          <a:xfrm>
            <a:off x="1066800" y="152400"/>
            <a:ext cx="8029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000" b="0" i="0" u="none" strike="noStrike" cap="none">
                <a:solidFill>
                  <a:schemeClr val="dk1"/>
                </a:solidFill>
                <a:latin typeface="Questrial"/>
                <a:ea typeface="Questrial"/>
                <a:cs typeface="Questrial"/>
                <a:sym typeface="Questrial"/>
              </a:rPr>
              <a:t>Who Should Meet Performance Expectations?</a:t>
            </a:r>
          </a:p>
        </p:txBody>
      </p:sp>
      <p:pic>
        <p:nvPicPr>
          <p:cNvPr id="701" name="Shape 701" descr="C:\Users\owner\Dropbox\NGSS Stock Photos\YoungBoyJar.jpg"/>
          <p:cNvPicPr preferRelativeResize="0"/>
          <p:nvPr/>
        </p:nvPicPr>
        <p:blipFill rotWithShape="1">
          <a:blip r:embed="rId3">
            <a:alphaModFix/>
          </a:blip>
          <a:srcRect/>
          <a:stretch/>
        </p:blipFill>
        <p:spPr>
          <a:xfrm>
            <a:off x="4541687" y="1751187"/>
            <a:ext cx="4263599" cy="2839500"/>
          </a:xfrm>
          <a:prstGeom prst="rect">
            <a:avLst/>
          </a:prstGeom>
          <a:noFill/>
          <a:ln w="9525" cap="flat" cmpd="sng">
            <a:solidFill>
              <a:schemeClr val="dk1"/>
            </a:solidFill>
            <a:prstDash val="solid"/>
            <a:round/>
            <a:headEnd type="none" w="med" len="med"/>
            <a:tailEnd type="none" w="med" len="med"/>
          </a:ln>
        </p:spPr>
      </p:pic>
      <p:pic>
        <p:nvPicPr>
          <p:cNvPr id="702" name="Shape 702" descr="C:\Users\owner\Dropbox\NGSS Stock Photos\HS girl thinking.jpg"/>
          <p:cNvPicPr preferRelativeResize="0"/>
          <p:nvPr/>
        </p:nvPicPr>
        <p:blipFill rotWithShape="1">
          <a:blip r:embed="rId4">
            <a:alphaModFix/>
          </a:blip>
          <a:srcRect/>
          <a:stretch/>
        </p:blipFill>
        <p:spPr>
          <a:xfrm>
            <a:off x="311175" y="1623850"/>
            <a:ext cx="2996700" cy="4395000"/>
          </a:xfrm>
          <a:prstGeom prst="rect">
            <a:avLst/>
          </a:prstGeom>
          <a:noFill/>
          <a:ln w="9525" cap="flat" cmpd="sng">
            <a:solidFill>
              <a:schemeClr val="dk1"/>
            </a:solidFill>
            <a:prstDash val="solid"/>
            <a:round/>
            <a:headEnd type="none" w="med" len="med"/>
            <a:tailEnd type="none" w="med" len="med"/>
          </a:ln>
        </p:spPr>
      </p:pic>
      <p:pic>
        <p:nvPicPr>
          <p:cNvPr id="703" name="Shape 703" descr="C:\Users\owner\Dropbox\NGSS Stock Photos\KidswithGlobe.jpg"/>
          <p:cNvPicPr preferRelativeResize="0"/>
          <p:nvPr/>
        </p:nvPicPr>
        <p:blipFill rotWithShape="1">
          <a:blip r:embed="rId5">
            <a:alphaModFix/>
          </a:blip>
          <a:srcRect/>
          <a:stretch/>
        </p:blipFill>
        <p:spPr>
          <a:xfrm>
            <a:off x="2514600" y="3657600"/>
            <a:ext cx="4367400" cy="2823600"/>
          </a:xfrm>
          <a:prstGeom prst="rect">
            <a:avLst/>
          </a:prstGeom>
          <a:noFill/>
          <a:ln w="9525" cap="flat" cmpd="sng">
            <a:solidFill>
              <a:schemeClr val="dk1"/>
            </a:solidFill>
            <a:prstDash val="solid"/>
            <a:round/>
            <a:headEnd type="none" w="med" len="med"/>
            <a:tailEnd type="none" w="med" len="me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150" b="0" i="0" u="none" strike="noStrike" cap="none">
                <a:solidFill>
                  <a:schemeClr val="dk1"/>
                </a:solidFill>
                <a:latin typeface="Questrial"/>
                <a:ea typeface="Questrial"/>
                <a:cs typeface="Questrial"/>
                <a:sym typeface="Questrial"/>
              </a:rPr>
              <a:t>How Are Performance Expectations Structured?</a:t>
            </a:r>
          </a:p>
        </p:txBody>
      </p:sp>
      <p:graphicFrame>
        <p:nvGraphicFramePr>
          <p:cNvPr id="709" name="Shape 709"/>
          <p:cNvGraphicFramePr/>
          <p:nvPr/>
        </p:nvGraphicFramePr>
        <p:xfrm>
          <a:off x="784202" y="1608395"/>
          <a:ext cx="7826400" cy="3988990"/>
        </p:xfrm>
        <a:graphic>
          <a:graphicData uri="http://schemas.openxmlformats.org/drawingml/2006/table">
            <a:tbl>
              <a:tblPr firstRow="1" bandRow="1">
                <a:noFill/>
                <a:tableStyleId>{ECDEB62D-96F2-4BB3-9BBE-DD72F20CD207}</a:tableStyleId>
              </a:tblPr>
              <a:tblGrid>
                <a:gridCol w="2608800">
                  <a:extLst>
                    <a:ext uri="{9D8B030D-6E8A-4147-A177-3AD203B41FA5}">
                      <a16:colId xmlns:a16="http://schemas.microsoft.com/office/drawing/2014/main" val="20000"/>
                    </a:ext>
                  </a:extLst>
                </a:gridCol>
                <a:gridCol w="2608800">
                  <a:extLst>
                    <a:ext uri="{9D8B030D-6E8A-4147-A177-3AD203B41FA5}">
                      <a16:colId xmlns:a16="http://schemas.microsoft.com/office/drawing/2014/main" val="20001"/>
                    </a:ext>
                  </a:extLst>
                </a:gridCol>
                <a:gridCol w="2608800">
                  <a:extLst>
                    <a:ext uri="{9D8B030D-6E8A-4147-A177-3AD203B41FA5}">
                      <a16:colId xmlns:a16="http://schemas.microsoft.com/office/drawing/2014/main" val="20002"/>
                    </a:ext>
                  </a:extLst>
                </a:gridCol>
              </a:tblGrid>
              <a:tr h="1277050">
                <a:tc gridSpan="3">
                  <a:txBody>
                    <a:bodyPr/>
                    <a:lstStyle/>
                    <a:p>
                      <a:pPr marL="0" marR="0" lvl="0" indent="0" algn="ctr" rtl="0">
                        <a:spcBef>
                          <a:spcPts val="0"/>
                        </a:spcBef>
                        <a:buSzPct val="25000"/>
                        <a:buNone/>
                      </a:pPr>
                      <a:r>
                        <a:rPr lang="en-US" sz="3200" u="none" strike="noStrike" cap="none">
                          <a:solidFill>
                            <a:srgbClr val="595959"/>
                          </a:solidFill>
                        </a:rPr>
                        <a:t>Performance Expectation</a:t>
                      </a: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74200">
                <a:tc>
                  <a:txBody>
                    <a:bodyPr/>
                    <a:lstStyle/>
                    <a:p>
                      <a:pPr marL="0" marR="0" lvl="0" indent="0" algn="ctr" rtl="0">
                        <a:spcBef>
                          <a:spcPts val="0"/>
                        </a:spcBef>
                        <a:buSzPct val="25000"/>
                        <a:buNone/>
                      </a:pPr>
                      <a:r>
                        <a:rPr lang="en-US" sz="2200" b="1" u="none" strike="noStrike" cap="none">
                          <a:solidFill>
                            <a:srgbClr val="33391C"/>
                          </a:solidFill>
                        </a:rPr>
                        <a:t>Science &amp; Engineering Practices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C8D2BC"/>
                    </a:solidFill>
                  </a:tcPr>
                </a:tc>
                <a:tc>
                  <a:txBody>
                    <a:bodyPr/>
                    <a:lstStyle/>
                    <a:p>
                      <a:pPr marL="0" marR="0" lvl="0" indent="0" algn="ctr" rtl="0">
                        <a:spcBef>
                          <a:spcPts val="0"/>
                        </a:spcBef>
                        <a:buSzPct val="25000"/>
                        <a:buNone/>
                      </a:pPr>
                      <a:r>
                        <a:rPr lang="en-US" sz="2200" b="1" u="none" strike="noStrike" cap="none">
                          <a:solidFill>
                            <a:srgbClr val="344D6C"/>
                          </a:solidFill>
                        </a:rPr>
                        <a:t>Disciplinary Core Ideas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1C4DA"/>
                    </a:solidFill>
                  </a:tcPr>
                </a:tc>
                <a:tc>
                  <a:txBody>
                    <a:bodyPr/>
                    <a:lstStyle/>
                    <a:p>
                      <a:pPr marL="0" marR="0" lvl="0" indent="0" algn="ctr" rtl="0">
                        <a:spcBef>
                          <a:spcPts val="0"/>
                        </a:spcBef>
                        <a:buSzPct val="25000"/>
                        <a:buNone/>
                      </a:pPr>
                      <a:r>
                        <a:rPr lang="en-US" sz="2200" b="1" u="none" strike="noStrike" cap="none">
                          <a:solidFill>
                            <a:srgbClr val="7A610D"/>
                          </a:solidFill>
                        </a:rPr>
                        <a:t>Crosscutting Concepts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C2EFBB"/>
                    </a:solidFill>
                  </a:tcPr>
                </a:tc>
                <a:extLst>
                  <a:ext uri="{0D108BD9-81ED-4DB2-BD59-A6C34878D82A}">
                    <a16:rowId xmlns:a16="http://schemas.microsoft.com/office/drawing/2014/main" val="10001"/>
                  </a:ext>
                </a:extLst>
              </a:tr>
              <a:tr h="1614650">
                <a:tc gridSpan="3">
                  <a:txBody>
                    <a:bodyPr/>
                    <a:lstStyle/>
                    <a:p>
                      <a:pPr marL="0" marR="0" lvl="0" indent="0" algn="ctr" rtl="0">
                        <a:spcBef>
                          <a:spcPts val="0"/>
                        </a:spcBef>
                        <a:buSzPct val="25000"/>
                        <a:buNone/>
                      </a:pPr>
                      <a:r>
                        <a:rPr lang="en-US" sz="2400" b="1" u="none" strike="noStrike" cap="none">
                          <a:solidFill>
                            <a:srgbClr val="595959"/>
                          </a:solidFill>
                        </a:rPr>
                        <a:t>Connections to</a:t>
                      </a:r>
                    </a:p>
                    <a:p>
                      <a:pPr marL="342900" marR="0" lvl="0" indent="-342900" algn="l" rtl="0">
                        <a:spcBef>
                          <a:spcPts val="0"/>
                        </a:spcBef>
                        <a:buClr>
                          <a:srgbClr val="595959"/>
                        </a:buClr>
                        <a:buSzPct val="100000"/>
                        <a:buFont typeface="Arial"/>
                        <a:buChar char="•"/>
                      </a:pPr>
                      <a:r>
                        <a:rPr lang="en-US" sz="2000" b="1" u="none" strike="noStrike" cap="none">
                          <a:solidFill>
                            <a:srgbClr val="595959"/>
                          </a:solidFill>
                        </a:rPr>
                        <a:t>Other science disciplines at this grade level</a:t>
                      </a:r>
                    </a:p>
                    <a:p>
                      <a:pPr marL="342900" marR="0" lvl="0" indent="-342900" algn="l" rtl="0">
                        <a:spcBef>
                          <a:spcPts val="0"/>
                        </a:spcBef>
                        <a:buClr>
                          <a:srgbClr val="595959"/>
                        </a:buClr>
                        <a:buSzPct val="100000"/>
                        <a:buFont typeface="Arial"/>
                        <a:buChar char="•"/>
                      </a:pPr>
                      <a:r>
                        <a:rPr lang="en-US" sz="2000" b="1" u="none" strike="noStrike" cap="none">
                          <a:solidFill>
                            <a:srgbClr val="595959"/>
                          </a:solidFill>
                        </a:rPr>
                        <a:t>Other DCIs for older and younger students</a:t>
                      </a:r>
                    </a:p>
                    <a:p>
                      <a:pPr marL="342900" marR="0" lvl="0" indent="-342900" algn="l" rtl="0">
                        <a:spcBef>
                          <a:spcPts val="0"/>
                        </a:spcBef>
                        <a:buClr>
                          <a:srgbClr val="595959"/>
                        </a:buClr>
                        <a:buSzPct val="100000"/>
                        <a:buFont typeface="Arial"/>
                        <a:buChar char="•"/>
                      </a:pPr>
                      <a:r>
                        <a:rPr lang="en-US" sz="2000" b="1" u="none" strike="noStrike" cap="none">
                          <a:solidFill>
                            <a:srgbClr val="595959"/>
                          </a:solidFill>
                        </a:rPr>
                        <a:t>Common Core State Standards in Mathematics and Language Arts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a:spLocks noGrp="1"/>
          </p:cNvSpPr>
          <p:nvPr>
            <p:ph type="title"/>
          </p:nvPr>
        </p:nvSpPr>
        <p:spPr>
          <a:xfrm>
            <a:off x="1110300" y="76200"/>
            <a:ext cx="7699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600" b="0" i="0" u="none" strike="noStrike" cap="none">
                <a:solidFill>
                  <a:schemeClr val="dk1"/>
                </a:solidFill>
                <a:latin typeface="Questrial"/>
                <a:ea typeface="Questrial"/>
                <a:cs typeface="Questrial"/>
                <a:sym typeface="Questrial"/>
              </a:rPr>
              <a:t>Reading a Performance Expectation</a:t>
            </a:r>
          </a:p>
        </p:txBody>
      </p:sp>
      <p:pic>
        <p:nvPicPr>
          <p:cNvPr id="716" name="Shape 716"/>
          <p:cNvPicPr preferRelativeResize="0">
            <a:picLocks noGrp="1"/>
          </p:cNvPicPr>
          <p:nvPr>
            <p:ph type="body" idx="1"/>
          </p:nvPr>
        </p:nvPicPr>
        <p:blipFill rotWithShape="1">
          <a:blip r:embed="rId3">
            <a:alphaModFix/>
          </a:blip>
          <a:srcRect/>
          <a:stretch/>
        </p:blipFill>
        <p:spPr>
          <a:xfrm>
            <a:off x="0" y="1257300"/>
            <a:ext cx="9144000" cy="5753100"/>
          </a:xfrm>
          <a:prstGeom prst="rect">
            <a:avLst/>
          </a:prstGeom>
          <a:noFill/>
          <a:ln>
            <a:noFill/>
          </a:ln>
        </p:spPr>
      </p:pic>
      <p:cxnSp>
        <p:nvCxnSpPr>
          <p:cNvPr id="717" name="Shape 717"/>
          <p:cNvCxnSpPr/>
          <p:nvPr/>
        </p:nvCxnSpPr>
        <p:spPr>
          <a:xfrm flipH="1">
            <a:off x="838600" y="925975"/>
            <a:ext cx="414900" cy="408000"/>
          </a:xfrm>
          <a:prstGeom prst="straightConnector1">
            <a:avLst/>
          </a:prstGeom>
          <a:noFill/>
          <a:ln w="76200" cap="flat" cmpd="sng">
            <a:solidFill>
              <a:srgbClr val="B45F06"/>
            </a:solidFill>
            <a:prstDash val="solid"/>
            <a:round/>
            <a:headEnd type="none" w="med" len="med"/>
            <a:tailEnd type="stealth" w="lg" len="lg"/>
          </a:ln>
          <a:effectLst>
            <a:outerShdw blurRad="38100" dist="30000" dir="5400000" rotWithShape="0">
              <a:srgbClr val="000000">
                <a:alpha val="44705"/>
              </a:srgbClr>
            </a:outerShdw>
          </a:effectLst>
        </p:spPr>
      </p:cxnSp>
      <p:cxnSp>
        <p:nvCxnSpPr>
          <p:cNvPr id="718" name="Shape 718"/>
          <p:cNvCxnSpPr/>
          <p:nvPr/>
        </p:nvCxnSpPr>
        <p:spPr>
          <a:xfrm flipH="1">
            <a:off x="3079749" y="1104900"/>
            <a:ext cx="393700" cy="558799"/>
          </a:xfrm>
          <a:prstGeom prst="straightConnector1">
            <a:avLst/>
          </a:prstGeom>
          <a:noFill/>
          <a:ln w="76200" cap="flat" cmpd="sng">
            <a:solidFill>
              <a:srgbClr val="B45F06"/>
            </a:solidFill>
            <a:prstDash val="solid"/>
            <a:round/>
            <a:headEnd type="none" w="med" len="med"/>
            <a:tailEnd type="stealth" w="lg" len="lg"/>
          </a:ln>
          <a:effectLst>
            <a:outerShdw blurRad="38100" dist="30000" dir="5400000" rotWithShape="0">
              <a:srgbClr val="000000">
                <a:alpha val="44705"/>
              </a:srgbClr>
            </a:outerShdw>
          </a:effectLst>
        </p:spPr>
      </p:cxnSp>
      <p:cxnSp>
        <p:nvCxnSpPr>
          <p:cNvPr id="719" name="Shape 719"/>
          <p:cNvCxnSpPr/>
          <p:nvPr/>
        </p:nvCxnSpPr>
        <p:spPr>
          <a:xfrm flipH="1">
            <a:off x="7562950" y="1143000"/>
            <a:ext cx="393600" cy="558900"/>
          </a:xfrm>
          <a:prstGeom prst="straightConnector1">
            <a:avLst/>
          </a:prstGeom>
          <a:noFill/>
          <a:ln w="76200" cap="flat" cmpd="sng">
            <a:solidFill>
              <a:srgbClr val="B45F06"/>
            </a:solidFill>
            <a:prstDash val="solid"/>
            <a:round/>
            <a:headEnd type="none" w="med" len="med"/>
            <a:tailEnd type="stealth" w="lg" len="lg"/>
          </a:ln>
          <a:effectLst>
            <a:outerShdw blurRad="38100" dist="30000" dir="5400000" rotWithShape="0">
              <a:srgbClr val="000000">
                <a:alpha val="44705"/>
              </a:srgbClr>
            </a:outerShdw>
          </a:effectLst>
        </p:spPr>
      </p:cxnSp>
      <p:cxnSp>
        <p:nvCxnSpPr>
          <p:cNvPr id="720" name="Shape 720"/>
          <p:cNvCxnSpPr/>
          <p:nvPr/>
        </p:nvCxnSpPr>
        <p:spPr>
          <a:xfrm flipH="1">
            <a:off x="2355950" y="2133600"/>
            <a:ext cx="393600" cy="558900"/>
          </a:xfrm>
          <a:prstGeom prst="straightConnector1">
            <a:avLst/>
          </a:prstGeom>
          <a:noFill/>
          <a:ln w="76200" cap="flat" cmpd="sng">
            <a:solidFill>
              <a:srgbClr val="B45F06"/>
            </a:solidFill>
            <a:prstDash val="solid"/>
            <a:round/>
            <a:headEnd type="none" w="med" len="med"/>
            <a:tailEnd type="stealth" w="lg" len="lg"/>
          </a:ln>
          <a:effectLst>
            <a:outerShdw blurRad="38100" dist="30000" dir="5400000" rotWithShape="0">
              <a:srgbClr val="000000">
                <a:alpha val="44705"/>
              </a:srgbClr>
            </a:outerShdw>
          </a:effectLst>
        </p:spPr>
      </p:cxnSp>
      <p:cxnSp>
        <p:nvCxnSpPr>
          <p:cNvPr id="721" name="Shape 721"/>
          <p:cNvCxnSpPr/>
          <p:nvPr/>
        </p:nvCxnSpPr>
        <p:spPr>
          <a:xfrm flipH="1">
            <a:off x="5797549" y="1993900"/>
            <a:ext cx="393700" cy="558799"/>
          </a:xfrm>
          <a:prstGeom prst="straightConnector1">
            <a:avLst/>
          </a:prstGeom>
          <a:noFill/>
          <a:ln w="76200" cap="flat" cmpd="sng">
            <a:solidFill>
              <a:srgbClr val="B45F06"/>
            </a:solidFill>
            <a:prstDash val="solid"/>
            <a:round/>
            <a:headEnd type="none" w="med" len="med"/>
            <a:tailEnd type="stealth" w="lg" len="lg"/>
          </a:ln>
          <a:effectLst>
            <a:outerShdw blurRad="38100" dist="30000" dir="5400000" rotWithShape="0">
              <a:srgbClr val="000000">
                <a:alpha val="44705"/>
              </a:srgbClr>
            </a:outerShdw>
          </a:effectLst>
        </p:spPr>
      </p:cxnSp>
      <p:cxnSp>
        <p:nvCxnSpPr>
          <p:cNvPr id="722" name="Shape 722"/>
          <p:cNvCxnSpPr/>
          <p:nvPr/>
        </p:nvCxnSpPr>
        <p:spPr>
          <a:xfrm flipH="1">
            <a:off x="7963000" y="2082800"/>
            <a:ext cx="393600" cy="558900"/>
          </a:xfrm>
          <a:prstGeom prst="straightConnector1">
            <a:avLst/>
          </a:prstGeom>
          <a:noFill/>
          <a:ln w="76200" cap="flat" cmpd="sng">
            <a:solidFill>
              <a:srgbClr val="B45F06"/>
            </a:solidFill>
            <a:prstDash val="solid"/>
            <a:round/>
            <a:headEnd type="none" w="med" len="med"/>
            <a:tailEnd type="stealth" w="lg" len="lg"/>
          </a:ln>
          <a:effectLst>
            <a:outerShdw blurRad="38100" dist="30000" dir="5400000" rotWithShape="0">
              <a:srgbClr val="000000">
                <a:alpha val="44705"/>
              </a:srgbClr>
            </a:outerShdw>
          </a:effectLst>
        </p:spPr>
      </p:cxnSp>
      <p:cxnSp>
        <p:nvCxnSpPr>
          <p:cNvPr id="723" name="Shape 723"/>
          <p:cNvCxnSpPr/>
          <p:nvPr/>
        </p:nvCxnSpPr>
        <p:spPr>
          <a:xfrm flipH="1">
            <a:off x="3132767" y="5051776"/>
            <a:ext cx="393600" cy="558900"/>
          </a:xfrm>
          <a:prstGeom prst="straightConnector1">
            <a:avLst/>
          </a:prstGeom>
          <a:noFill/>
          <a:ln w="76200" cap="flat" cmpd="sng">
            <a:solidFill>
              <a:srgbClr val="B45F06"/>
            </a:solidFill>
            <a:prstDash val="solid"/>
            <a:round/>
            <a:headEnd type="none" w="med" len="med"/>
            <a:tailEnd type="stealth" w="lg" len="lg"/>
          </a:ln>
          <a:effectLst>
            <a:outerShdw blurRad="38100" dist="30000" dir="5400000" rotWithShape="0">
              <a:srgbClr val="000000">
                <a:alpha val="44705"/>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Shape 728"/>
          <p:cNvSpPr txBox="1">
            <a:spLocks noGrp="1"/>
          </p:cNvSpPr>
          <p:nvPr>
            <p:ph type="title"/>
          </p:nvPr>
        </p:nvSpPr>
        <p:spPr>
          <a:xfrm>
            <a:off x="1066800" y="228600"/>
            <a:ext cx="79935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500" b="0" i="0" u="none" strike="noStrike" cap="none">
                <a:solidFill>
                  <a:schemeClr val="dk1"/>
                </a:solidFill>
                <a:latin typeface="Questrial"/>
                <a:ea typeface="Questrial"/>
                <a:cs typeface="Questrial"/>
                <a:sym typeface="Questrial"/>
              </a:rPr>
              <a:t>Instruction Builds Toward Performance</a:t>
            </a:r>
          </a:p>
        </p:txBody>
      </p:sp>
      <p:pic>
        <p:nvPicPr>
          <p:cNvPr id="729" name="Shape 729"/>
          <p:cNvPicPr preferRelativeResize="0">
            <a:picLocks noGrp="1"/>
          </p:cNvPicPr>
          <p:nvPr>
            <p:ph type="body" idx="1"/>
          </p:nvPr>
        </p:nvPicPr>
        <p:blipFill rotWithShape="1">
          <a:blip r:embed="rId3">
            <a:alphaModFix/>
          </a:blip>
          <a:srcRect/>
          <a:stretch/>
        </p:blipFill>
        <p:spPr>
          <a:xfrm>
            <a:off x="-27077" y="1295400"/>
            <a:ext cx="9171077" cy="5562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Shape 734"/>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Module 2 Reflection</a:t>
            </a:r>
          </a:p>
        </p:txBody>
      </p:sp>
      <p:sp>
        <p:nvSpPr>
          <p:cNvPr id="735" name="Shape 735"/>
          <p:cNvSpPr txBox="1"/>
          <p:nvPr/>
        </p:nvSpPr>
        <p:spPr>
          <a:xfrm>
            <a:off x="202018" y="1190848"/>
            <a:ext cx="8846287" cy="46695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2800" b="0">
              <a:solidFill>
                <a:schemeClr val="dk1"/>
              </a:solidFill>
              <a:latin typeface="Questrial"/>
              <a:ea typeface="Questrial"/>
              <a:cs typeface="Questrial"/>
              <a:sym typeface="Questrial"/>
            </a:endParaRPr>
          </a:p>
          <a:p>
            <a:pPr marL="514350" marR="0" lvl="1" indent="-285750" algn="l" rtl="0">
              <a:spcBef>
                <a:spcPts val="560"/>
              </a:spcBef>
              <a:spcAft>
                <a:spcPts val="0"/>
              </a:spcAft>
              <a:buClr>
                <a:srgbClr val="595959"/>
              </a:buClr>
              <a:buSzPct val="100000"/>
              <a:buFont typeface="Arial"/>
              <a:buChar char="•"/>
            </a:pPr>
            <a:r>
              <a:rPr lang="en-US" sz="2800" b="0" i="0" u="none" strike="noStrike" cap="none">
                <a:solidFill>
                  <a:srgbClr val="595959"/>
                </a:solidFill>
                <a:latin typeface="Questrial"/>
                <a:ea typeface="Questrial"/>
                <a:cs typeface="Questrial"/>
                <a:sym typeface="Questrial"/>
              </a:rPr>
              <a:t>What are the component parts of a </a:t>
            </a:r>
            <a:r>
              <a:rPr lang="en-US" sz="2800" b="1" i="0" u="none" strike="noStrike" cap="none">
                <a:solidFill>
                  <a:srgbClr val="595959"/>
                </a:solidFill>
                <a:latin typeface="Questrial"/>
                <a:ea typeface="Questrial"/>
                <a:cs typeface="Questrial"/>
                <a:sym typeface="Questrial"/>
              </a:rPr>
              <a:t>“performance expectation”</a:t>
            </a:r>
            <a:r>
              <a:rPr lang="en-US" sz="2800" b="0" i="0" u="none" strike="noStrike" cap="none">
                <a:solidFill>
                  <a:srgbClr val="595959"/>
                </a:solidFill>
                <a:latin typeface="Questrial"/>
                <a:ea typeface="Questrial"/>
                <a:cs typeface="Questrial"/>
                <a:sym typeface="Questrial"/>
              </a:rPr>
              <a:t>? </a:t>
            </a:r>
          </a:p>
          <a:p>
            <a:pPr marL="514350" marR="0" lvl="1" indent="-285750" algn="l" rtl="0">
              <a:spcBef>
                <a:spcPts val="560"/>
              </a:spcBef>
              <a:spcAft>
                <a:spcPts val="0"/>
              </a:spcAft>
              <a:buClr>
                <a:schemeClr val="dk1"/>
              </a:buClr>
              <a:buFont typeface="Arial"/>
              <a:buNone/>
            </a:pPr>
            <a:endParaRPr sz="2800" b="0" i="0" u="none" strike="noStrike" cap="none">
              <a:solidFill>
                <a:srgbClr val="595959"/>
              </a:solidFill>
              <a:latin typeface="Questrial"/>
              <a:ea typeface="Questrial"/>
              <a:cs typeface="Questrial"/>
              <a:sym typeface="Questrial"/>
            </a:endParaRPr>
          </a:p>
          <a:p>
            <a:pPr marL="514350" marR="0" lvl="1" indent="-285750" algn="l" rtl="0">
              <a:spcBef>
                <a:spcPts val="560"/>
              </a:spcBef>
              <a:spcAft>
                <a:spcPts val="0"/>
              </a:spcAft>
              <a:buClr>
                <a:srgbClr val="595959"/>
              </a:buClr>
              <a:buSzPct val="100000"/>
              <a:buFont typeface="Arial"/>
              <a:buChar char="•"/>
            </a:pPr>
            <a:r>
              <a:rPr lang="en-US" sz="2800" b="0" i="0" u="none" strike="noStrike" cap="none">
                <a:solidFill>
                  <a:srgbClr val="595959"/>
                </a:solidFill>
                <a:latin typeface="Questrial"/>
                <a:ea typeface="Questrial"/>
                <a:cs typeface="Questrial"/>
                <a:sym typeface="Questrial"/>
              </a:rPr>
              <a:t>What are the implications of the three dimensions in the </a:t>
            </a:r>
            <a:r>
              <a:rPr lang="en-US" sz="2800" b="1" i="0" u="none" strike="noStrike" cap="none">
                <a:solidFill>
                  <a:srgbClr val="595959"/>
                </a:solidFill>
                <a:latin typeface="Questrial"/>
                <a:ea typeface="Questrial"/>
                <a:cs typeface="Questrial"/>
                <a:sym typeface="Questrial"/>
              </a:rPr>
              <a:t>“performance expectations”</a:t>
            </a:r>
            <a:r>
              <a:rPr lang="en-US" sz="2800" b="0" i="0" u="none" strike="noStrike" cap="none">
                <a:solidFill>
                  <a:srgbClr val="595959"/>
                </a:solidFill>
                <a:latin typeface="Questrial"/>
                <a:ea typeface="Questrial"/>
                <a:cs typeface="Questrial"/>
                <a:sym typeface="Questrial"/>
              </a:rPr>
              <a:t> for learning in the science classroom?</a:t>
            </a:r>
          </a:p>
          <a:p>
            <a:pPr marL="342900" marR="0" lvl="0" indent="-342900" algn="l" rtl="0">
              <a:spcBef>
                <a:spcPts val="560"/>
              </a:spcBef>
              <a:spcAft>
                <a:spcPts val="0"/>
              </a:spcAft>
              <a:buClr>
                <a:schemeClr val="dk1"/>
              </a:buClr>
              <a:buFont typeface="Arial"/>
              <a:buNone/>
            </a:pPr>
            <a:endParaRPr sz="2800" b="1">
              <a:solidFill>
                <a:schemeClr val="dk1"/>
              </a:solidFill>
              <a:latin typeface="Questrial"/>
              <a:ea typeface="Questrial"/>
              <a:cs typeface="Questrial"/>
              <a:sym typeface="Questrial"/>
            </a:endParaRPr>
          </a:p>
          <a:p>
            <a:pPr marL="342900" marR="0" lvl="0" indent="-342900" algn="l" rtl="0">
              <a:spcBef>
                <a:spcPts val="560"/>
              </a:spcBef>
              <a:spcAft>
                <a:spcPts val="0"/>
              </a:spcAft>
              <a:buClr>
                <a:schemeClr val="dk1"/>
              </a:buClr>
              <a:buFont typeface="Arial"/>
              <a:buNone/>
            </a:pPr>
            <a:endParaRPr sz="2800" b="1">
              <a:solidFill>
                <a:schemeClr val="dk1"/>
              </a:solidFill>
              <a:latin typeface="Questrial"/>
              <a:ea typeface="Questrial"/>
              <a:cs typeface="Questrial"/>
              <a:sym typeface="Questrial"/>
            </a:endParaRPr>
          </a:p>
          <a:p>
            <a:pPr marL="0" marR="0" lvl="0" indent="0" algn="l" rtl="0">
              <a:spcBef>
                <a:spcPts val="520"/>
              </a:spcBef>
              <a:spcAft>
                <a:spcPts val="0"/>
              </a:spcAft>
              <a:buClr>
                <a:schemeClr val="dk1"/>
              </a:buClr>
              <a:buFont typeface="Arial"/>
              <a:buNone/>
            </a:pPr>
            <a:endParaRPr sz="2600" b="1">
              <a:solidFill>
                <a:schemeClr val="dk1"/>
              </a:solidFill>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name="EQuIP 3.0">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314</Words>
  <Application>Microsoft Office PowerPoint</Application>
  <PresentationFormat>On-screen Show (4:3)</PresentationFormat>
  <Paragraphs>52</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Merriweather Sans</vt:lpstr>
      <vt:lpstr>Questrial</vt:lpstr>
      <vt:lpstr>Tw Cen MT</vt:lpstr>
      <vt:lpstr>Arial</vt:lpstr>
      <vt:lpstr>Calibri</vt:lpstr>
      <vt:lpstr>Noto Sans Symbols</vt:lpstr>
      <vt:lpstr>EQuIP 3.0</vt:lpstr>
      <vt:lpstr>PowerPoint Presentation</vt:lpstr>
      <vt:lpstr>Module 2: Overview of Performance Expectations </vt:lpstr>
      <vt:lpstr>What Are Performance Expectations?</vt:lpstr>
      <vt:lpstr>Performance Expectations Build Across Years</vt:lpstr>
      <vt:lpstr>Who Should Meet Performance Expectations?</vt:lpstr>
      <vt:lpstr>How Are Performance Expectations Structured?</vt:lpstr>
      <vt:lpstr>Reading a Performance Expectation</vt:lpstr>
      <vt:lpstr>Instruction Builds Toward Performance</vt:lpstr>
      <vt:lpstr>Module 2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Jennifer</cp:lastModifiedBy>
  <cp:revision>2</cp:revision>
  <dcterms:modified xsi:type="dcterms:W3CDTF">2017-03-20T10:00:37Z</dcterms:modified>
</cp:coreProperties>
</file>