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0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 id="420" r:id="rId166"/>
    <p:sldId id="421" r:id="rId167"/>
    <p:sldId id="422" r:id="rId168"/>
    <p:sldId id="423" r:id="rId169"/>
    <p:sldId id="424" r:id="rId170"/>
    <p:sldId id="425" r:id="rId171"/>
    <p:sldId id="426" r:id="rId172"/>
    <p:sldId id="427" r:id="rId173"/>
    <p:sldId id="428" r:id="rId174"/>
    <p:sldId id="429" r:id="rId175"/>
    <p:sldId id="430" r:id="rId176"/>
    <p:sldId id="431" r:id="rId177"/>
    <p:sldId id="432" r:id="rId178"/>
    <p:sldId id="433" r:id="rId179"/>
    <p:sldId id="434" r:id="rId180"/>
    <p:sldId id="435" r:id="rId181"/>
    <p:sldId id="436" r:id="rId182"/>
    <p:sldId id="437" r:id="rId183"/>
    <p:sldId id="438" r:id="rId184"/>
    <p:sldId id="439" r:id="rId185"/>
    <p:sldId id="440" r:id="rId186"/>
    <p:sldId id="441" r:id="rId187"/>
    <p:sldId id="442" r:id="rId188"/>
    <p:sldId id="443" r:id="rId189"/>
    <p:sldId id="444" r:id="rId190"/>
    <p:sldId id="445" r:id="rId191"/>
    <p:sldId id="446" r:id="rId192"/>
    <p:sldId id="447" r:id="rId193"/>
    <p:sldId id="448" r:id="rId194"/>
    <p:sldId id="449" r:id="rId195"/>
    <p:sldId id="450" r:id="rId196"/>
    <p:sldId id="451" r:id="rId197"/>
    <p:sldId id="452" r:id="rId198"/>
    <p:sldId id="453" r:id="rId199"/>
    <p:sldId id="454" r:id="rId200"/>
  </p:sldIdLst>
  <p:sldSz cx="9144000" cy="6858000" type="screen4x3"/>
  <p:notesSz cx="6858000" cy="9144000"/>
  <p:embeddedFontLst>
    <p:embeddedFont>
      <p:font typeface="Questrial" panose="020B0604020202020204" charset="0"/>
      <p:regular r:id="rId202"/>
    </p:embeddedFont>
    <p:embeddedFont>
      <p:font typeface="Tw Cen MT" panose="020B0602020104020603" pitchFamily="34" charset="0"/>
      <p:regular r:id="rId203"/>
      <p:bold r:id="rId204"/>
      <p:italic r:id="rId205"/>
      <p:boldItalic r:id="rId206"/>
    </p:embeddedFont>
    <p:embeddedFont>
      <p:font typeface="Calibri" panose="020F0502020204030204" pitchFamily="34" charset="0"/>
      <p:regular r:id="rId207"/>
      <p:bold r:id="rId208"/>
      <p:italic r:id="rId209"/>
      <p:boldItalic r:id="rId210"/>
    </p:embeddedFont>
    <p:embeddedFont>
      <p:font typeface="Tahoma" panose="020B0604030504040204" pitchFamily="34" charset="0"/>
      <p:regular r:id="rId211"/>
      <p:bold r:id="rId212"/>
    </p:embeddedFont>
    <p:embeddedFont>
      <p:font typeface="Arimo" panose="020B0604020202020204" charset="0"/>
      <p:regular r:id="rId213"/>
      <p:bold r:id="rId214"/>
      <p:italic r:id="rId215"/>
      <p:boldItalic r:id="rId21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D1A42B7-D1ED-4FAF-96EE-C2D3F26BE832}">
  <a:tblStyle styleId="{6D1A42B7-D1ED-4FAF-96EE-C2D3F26BE832}" styleName="Table_0"/>
  <a:tblStyle styleId="{ECDEB62D-96F2-4BB3-9BBE-DD72F20CD207}" styleName="Table_1">
    <a:wholeTbl>
      <a:tcTxStyle b="off" i="off">
        <a:font>
          <a:latin typeface="Tw Cen MT"/>
          <a:ea typeface="Tw Cen MT"/>
          <a:cs typeface="Tw Cen MT"/>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F0F2EE"/>
          </a:solidFill>
        </a:fill>
      </a:tcStyle>
    </a:wholeTbl>
    <a:band1H>
      <a:tcStyle>
        <a:tcBdr/>
        <a:fill>
          <a:solidFill>
            <a:srgbClr val="E0E5DB"/>
          </a:solidFill>
        </a:fill>
      </a:tcStyle>
    </a:band1H>
    <a:band1V>
      <a:tcStyle>
        <a:tcBdr/>
        <a:fill>
          <a:solidFill>
            <a:srgbClr val="E0E5DB"/>
          </a:solidFill>
        </a:fill>
      </a:tcStyle>
    </a:band1V>
    <a:lastCol>
      <a:tcTxStyle b="on" i="off">
        <a:font>
          <a:latin typeface="Tw Cen MT"/>
          <a:ea typeface="Tw Cen MT"/>
          <a:cs typeface="Tw Cen MT"/>
        </a:font>
        <a:schemeClr val="lt1"/>
      </a:tcTxStyle>
      <a:tcStyle>
        <a:tcBdr/>
        <a:fill>
          <a:solidFill>
            <a:schemeClr val="accent1"/>
          </a:solidFill>
        </a:fill>
      </a:tcStyle>
    </a:lastCol>
    <a:firstCol>
      <a:tcTxStyle b="on" i="off">
        <a:font>
          <a:latin typeface="Tw Cen MT"/>
          <a:ea typeface="Tw Cen MT"/>
          <a:cs typeface="Tw Cen MT"/>
        </a:font>
        <a:schemeClr val="lt1"/>
      </a:tcTxStyle>
      <a:tcStyle>
        <a:tcBdr/>
        <a:fill>
          <a:solidFill>
            <a:schemeClr val="accent1"/>
          </a:solidFill>
        </a:fill>
      </a:tcStyle>
    </a:firstCol>
    <a:lastRow>
      <a:tcTxStyle b="on" i="off">
        <a:font>
          <a:latin typeface="Tw Cen MT"/>
          <a:ea typeface="Tw Cen MT"/>
          <a:cs typeface="Tw Cen MT"/>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Tw Cen MT"/>
          <a:ea typeface="Tw Cen MT"/>
          <a:cs typeface="Tw Cen MT"/>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155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font" Target="fonts/font4.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6" Type="http://schemas.openxmlformats.org/officeDocument/2006/relationships/font" Target="fonts/font15.fntdata"/><Relationship Id="rId211" Type="http://schemas.openxmlformats.org/officeDocument/2006/relationships/font" Target="fonts/font10.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font" Target="fonts/font5.fntdata"/><Relationship Id="rId201"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font" Target="fonts/font11.fntdata"/><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font" Target="fonts/font1.fntdata"/><Relationship Id="rId207" Type="http://schemas.openxmlformats.org/officeDocument/2006/relationships/font" Target="fonts/font6.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font" Target="fonts/font12.fntdata"/><Relationship Id="rId218"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font" Target="fonts/font2.fntdata"/><Relationship Id="rId208"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theme" Target="theme/theme1.xml"/><Relationship Id="rId3" Type="http://schemas.openxmlformats.org/officeDocument/2006/relationships/slide" Target="slides/slide2.xml"/><Relationship Id="rId214" Type="http://schemas.openxmlformats.org/officeDocument/2006/relationships/font" Target="fonts/font13.fntdata"/><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font" Target="fonts/font8.fntdata"/><Relationship Id="rId190" Type="http://schemas.openxmlformats.org/officeDocument/2006/relationships/slide" Target="slides/slide189.xml"/><Relationship Id="rId204" Type="http://schemas.openxmlformats.org/officeDocument/2006/relationships/font" Target="fonts/font3.fntdata"/><Relationship Id="rId220"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font" Target="fonts/font9.fntdata"/><Relationship Id="rId215" Type="http://schemas.openxmlformats.org/officeDocument/2006/relationships/font" Target="fonts/font14.fntdata"/><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8" name="Shape 88"/>
          <p:cNvSpPr txBox="1">
            <a:spLocks noGrp="1"/>
          </p:cNvSpPr>
          <p:nvPr>
            <p:ph type="body" idx="1"/>
          </p:nvPr>
        </p:nvSpPr>
        <p:spPr>
          <a:xfrm>
            <a:off x="685800" y="4343401"/>
            <a:ext cx="5486400" cy="4114799"/>
          </a:xfrm>
          <a:prstGeom prst="rect">
            <a:avLst/>
          </a:prstGeom>
          <a:noFill/>
          <a:ln>
            <a:noFill/>
          </a:ln>
        </p:spPr>
        <p:txBody>
          <a:bodyPr lIns="88700" tIns="88700" rIns="88700" bIns="88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
        <p:nvSpPr>
          <p:cNvPr id="89" name="Shape 89"/>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5" name="Shape 1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Shape 896"/>
          <p:cNvSpPr txBox="1">
            <a:spLocks noGrp="1"/>
          </p:cNvSpPr>
          <p:nvPr>
            <p:ph type="body" idx="1"/>
          </p:nvPr>
        </p:nvSpPr>
        <p:spPr>
          <a:xfrm>
            <a:off x="685800" y="4343401"/>
            <a:ext cx="5486399" cy="4114797"/>
          </a:xfrm>
          <a:prstGeom prst="rect">
            <a:avLst/>
          </a:prstGeom>
          <a:noFill/>
          <a:ln>
            <a:noFill/>
          </a:ln>
        </p:spPr>
        <p:txBody>
          <a:bodyPr lIns="88700" tIns="88700" rIns="88700" bIns="88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
        <p:nvSpPr>
          <p:cNvPr id="897" name="Shape 8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Shape 9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03" name="Shape 9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Shape 9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09" name="Shape 909"/>
          <p:cNvSpPr txBox="1">
            <a:spLocks noGrp="1"/>
          </p:cNvSpPr>
          <p:nvPr>
            <p:ph type="body" idx="1"/>
          </p:nvPr>
        </p:nvSpPr>
        <p:spPr>
          <a:xfrm>
            <a:off x="685800" y="4343401"/>
            <a:ext cx="5486399" cy="4114797"/>
          </a:xfrm>
          <a:prstGeom prst="rect">
            <a:avLst/>
          </a:prstGeom>
          <a:noFill/>
          <a:ln>
            <a:noFill/>
          </a:ln>
        </p:spPr>
        <p:txBody>
          <a:bodyPr lIns="88700" tIns="88700" rIns="88700" bIns="88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
        <p:nvSpPr>
          <p:cNvPr id="910" name="Shape 910"/>
          <p:cNvSpPr txBox="1">
            <a:spLocks noGrp="1"/>
          </p:cNvSpPr>
          <p:nvPr>
            <p:ph type="sldNum" idx="12"/>
          </p:nvPr>
        </p:nvSpPr>
        <p:spPr>
          <a:xfrm>
            <a:off x="3884612" y="8685213"/>
            <a:ext cx="2971799" cy="4571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102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Shape 91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18" name="Shape 9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Shape 92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24" name="Shape 9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Shape 9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36" name="Shape 9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Shape 9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43" name="Shape 9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Shape 94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49" name="Shape 9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Shape 9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56" name="Shape 9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Shape 9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62" name="Shape 9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1414463" y="1162050"/>
            <a:ext cx="4179887" cy="3136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61" name="Shape 161"/>
          <p:cNvSpPr txBox="1">
            <a:spLocks noGrp="1"/>
          </p:cNvSpPr>
          <p:nvPr>
            <p:ph type="body" idx="1"/>
          </p:nvPr>
        </p:nvSpPr>
        <p:spPr>
          <a:xfrm>
            <a:off x="685800" y="4343400"/>
            <a:ext cx="5486399" cy="4114800"/>
          </a:xfrm>
          <a:prstGeom prst="rect">
            <a:avLst/>
          </a:prstGeom>
          <a:noFill/>
          <a:ln>
            <a:noFill/>
          </a:ln>
        </p:spPr>
        <p:txBody>
          <a:bodyPr lIns="89400" tIns="44700" rIns="89400" bIns="44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2" name="Shape 162"/>
          <p:cNvSpPr txBox="1">
            <a:spLocks noGrp="1"/>
          </p:cNvSpPr>
          <p:nvPr>
            <p:ph type="sldNum" idx="12"/>
          </p:nvPr>
        </p:nvSpPr>
        <p:spPr>
          <a:xfrm>
            <a:off x="3884612" y="8685213"/>
            <a:ext cx="2971799" cy="457200"/>
          </a:xfrm>
          <a:prstGeom prst="rect">
            <a:avLst/>
          </a:prstGeom>
          <a:noFill/>
          <a:ln>
            <a:noFill/>
          </a:ln>
        </p:spPr>
        <p:txBody>
          <a:bodyPr lIns="89400" tIns="44700" rIns="89400" bIns="44700" anchor="b" anchorCtr="0">
            <a:noAutofit/>
          </a:bodyPr>
          <a:lstStyle/>
          <a:p>
            <a:pPr marL="0" marR="0" lvl="0" indent="0" algn="r" rtl="0">
              <a:spcBef>
                <a:spcPts val="0"/>
              </a:spcBef>
              <a:buSzPct val="25000"/>
              <a:buNone/>
            </a:pPr>
            <a:fld id="{00000000-1234-1234-1234-123412341234}" type="slidenum">
              <a:rPr lang="en-US" sz="1200" b="0" u="none">
                <a:solidFill>
                  <a:schemeClr val="dk1"/>
                </a:solidFill>
                <a:latin typeface="Arial"/>
                <a:ea typeface="Arial"/>
                <a:cs typeface="Arial"/>
                <a:sym typeface="Arial"/>
              </a:rPr>
              <a:t>11</a:t>
            </a:fld>
            <a:endParaRPr lang="en-US" sz="1200" b="0" u="none">
              <a:solidFill>
                <a:schemeClr val="dk1"/>
              </a:solidFill>
              <a:latin typeface="Arial"/>
              <a:ea typeface="Arial"/>
              <a:cs typeface="Arial"/>
              <a:sym typeface="Arial"/>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Shape 9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69" name="Shape 969"/>
          <p:cNvSpPr txBox="1">
            <a:spLocks noGrp="1"/>
          </p:cNvSpPr>
          <p:nvPr>
            <p:ph type="body" idx="1"/>
          </p:nvPr>
        </p:nvSpPr>
        <p:spPr>
          <a:xfrm>
            <a:off x="685800" y="4343400"/>
            <a:ext cx="5486399" cy="4114800"/>
          </a:xfrm>
          <a:prstGeom prst="rect">
            <a:avLst/>
          </a:prstGeom>
          <a:noFill/>
          <a:ln>
            <a:noFill/>
          </a:ln>
        </p:spPr>
        <p:txBody>
          <a:bodyPr lIns="89575" tIns="44775" rIns="89575" bIns="44775"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970" name="Shape 970"/>
          <p:cNvSpPr txBox="1">
            <a:spLocks noGrp="1"/>
          </p:cNvSpPr>
          <p:nvPr>
            <p:ph type="sldNum" idx="12"/>
          </p:nvPr>
        </p:nvSpPr>
        <p:spPr>
          <a:xfrm>
            <a:off x="3884612" y="8685213"/>
            <a:ext cx="2971799" cy="457200"/>
          </a:xfrm>
          <a:prstGeom prst="rect">
            <a:avLst/>
          </a:prstGeom>
          <a:noFill/>
          <a:ln>
            <a:noFill/>
          </a:ln>
        </p:spPr>
        <p:txBody>
          <a:bodyPr lIns="89575" tIns="44775" rIns="89575" bIns="447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110</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Shape 976"/>
          <p:cNvSpPr txBox="1">
            <a:spLocks noGrp="1"/>
          </p:cNvSpPr>
          <p:nvPr>
            <p:ph type="body" idx="1"/>
          </p:nvPr>
        </p:nvSpPr>
        <p:spPr>
          <a:xfrm>
            <a:off x="685800" y="4343400"/>
            <a:ext cx="5486418" cy="4114884"/>
          </a:xfrm>
          <a:prstGeom prst="rect">
            <a:avLst/>
          </a:prstGeom>
          <a:noFill/>
          <a:ln>
            <a:noFill/>
          </a:ln>
        </p:spPr>
        <p:txBody>
          <a:bodyPr lIns="88700" tIns="88700" rIns="88700" bIns="88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
        <p:nvSpPr>
          <p:cNvPr id="977" name="Shape 9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Shape 98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83" name="Shape 9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Shape 9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89" name="Shape 9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Shape 9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95" name="Shape 995"/>
          <p:cNvSpPr txBox="1">
            <a:spLocks noGrp="1"/>
          </p:cNvSpPr>
          <p:nvPr>
            <p:ph type="body" idx="1"/>
          </p:nvPr>
        </p:nvSpPr>
        <p:spPr>
          <a:xfrm>
            <a:off x="685800" y="4343401"/>
            <a:ext cx="5486399" cy="4114797"/>
          </a:xfrm>
          <a:prstGeom prst="rect">
            <a:avLst/>
          </a:prstGeom>
          <a:noFill/>
          <a:ln>
            <a:noFill/>
          </a:ln>
        </p:spPr>
        <p:txBody>
          <a:bodyPr lIns="88700" tIns="88700" rIns="88700" bIns="88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
        <p:nvSpPr>
          <p:cNvPr id="996" name="Shape 996"/>
          <p:cNvSpPr txBox="1">
            <a:spLocks noGrp="1"/>
          </p:cNvSpPr>
          <p:nvPr>
            <p:ph type="sldNum" idx="12"/>
          </p:nvPr>
        </p:nvSpPr>
        <p:spPr>
          <a:xfrm>
            <a:off x="3884612" y="8685213"/>
            <a:ext cx="2971799" cy="4571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114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Shape 10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004" name="Shape 10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Shape 10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010" name="Shape 10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Shape 10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021" name="Shape 10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Shape 102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027" name="Shape 10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Shape 10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033" name="Shape 10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70" name="Shape 1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Shape 103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039" name="Shape 10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Shape 10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045" name="Shape 10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Shape 10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051" name="Shape 10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Shape 10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057" name="Shape 10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Shape 10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064" name="Shape 10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Shape 10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072" name="Shape 10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Shape 10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079" name="Shape 10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Shape 108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088" name="Shape 10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Shape 10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95" name="Shape 1095"/>
          <p:cNvSpPr txBox="1">
            <a:spLocks noGrp="1"/>
          </p:cNvSpPr>
          <p:nvPr>
            <p:ph type="body" idx="1"/>
          </p:nvPr>
        </p:nvSpPr>
        <p:spPr>
          <a:xfrm>
            <a:off x="685800" y="4343400"/>
            <a:ext cx="5486399" cy="4114800"/>
          </a:xfrm>
          <a:prstGeom prst="rect">
            <a:avLst/>
          </a:prstGeom>
          <a:noFill/>
          <a:ln>
            <a:noFill/>
          </a:ln>
        </p:spPr>
        <p:txBody>
          <a:bodyPr lIns="88700" tIns="44350" rIns="88700" bIns="4435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096" name="Shape 1096"/>
          <p:cNvSpPr txBox="1">
            <a:spLocks noGrp="1"/>
          </p:cNvSpPr>
          <p:nvPr>
            <p:ph type="sldNum" idx="12"/>
          </p:nvPr>
        </p:nvSpPr>
        <p:spPr>
          <a:xfrm>
            <a:off x="3884612" y="8685213"/>
            <a:ext cx="2971799" cy="457200"/>
          </a:xfrm>
          <a:prstGeom prst="rect">
            <a:avLst/>
          </a:prstGeom>
          <a:noFill/>
          <a:ln>
            <a:noFill/>
          </a:ln>
        </p:spPr>
        <p:txBody>
          <a:bodyPr lIns="88700" tIns="44350" rIns="88700" bIns="4435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128</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Shape 11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102" name="Shape 11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78" name="Shape 1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Shape 11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108" name="Shape 11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Shape 111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114" name="Shape 1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Shape 111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120" name="Shape 11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Shape 112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126" name="Shape 11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Shape 113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132" name="Shape 11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6"/>
        <p:cNvGrpSpPr/>
        <p:nvPr/>
      </p:nvGrpSpPr>
      <p:grpSpPr>
        <a:xfrm>
          <a:off x="0" y="0"/>
          <a:ext cx="0" cy="0"/>
          <a:chOff x="0" y="0"/>
          <a:chExt cx="0" cy="0"/>
        </a:xfrm>
      </p:grpSpPr>
      <p:sp>
        <p:nvSpPr>
          <p:cNvPr id="1137" name="Shape 113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138" name="Shape 11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Shape 1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144" name="Shape 11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Shape 11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150" name="Shape 11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Shape 11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156" name="Shape 11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Shape 11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162" name="Shape 11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84" name="Shape 1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Shape 11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168" name="Shape 11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Shape 11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174" name="Shape 11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Shape 11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180" name="Shape 11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Shape 11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186" name="Shape 11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Shape 11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192" name="Shape 11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Shape 11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98" name="Shape 1198"/>
          <p:cNvSpPr txBox="1">
            <a:spLocks noGrp="1"/>
          </p:cNvSpPr>
          <p:nvPr>
            <p:ph type="body" idx="1"/>
          </p:nvPr>
        </p:nvSpPr>
        <p:spPr>
          <a:xfrm>
            <a:off x="685800" y="4343401"/>
            <a:ext cx="5486399" cy="4114797"/>
          </a:xfrm>
          <a:prstGeom prst="rect">
            <a:avLst/>
          </a:prstGeom>
          <a:noFill/>
          <a:ln>
            <a:noFill/>
          </a:ln>
        </p:spPr>
        <p:txBody>
          <a:bodyPr lIns="88700" tIns="88700" rIns="88700" bIns="88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
        <p:nvSpPr>
          <p:cNvPr id="1199" name="Shape 1199"/>
          <p:cNvSpPr txBox="1">
            <a:spLocks noGrp="1"/>
          </p:cNvSpPr>
          <p:nvPr>
            <p:ph type="sldNum" idx="12"/>
          </p:nvPr>
        </p:nvSpPr>
        <p:spPr>
          <a:xfrm>
            <a:off x="3884612" y="8685213"/>
            <a:ext cx="2971799" cy="4571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145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Shape 120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207" name="Shape 12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Shape 12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213" name="Shape 12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Shape 121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220" name="Shape 12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Shape 122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226" name="Shape 12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0" name="Shape 1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Shape 123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232" name="Shape 12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Shape 123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238" name="Shape 12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Shape 12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244" name="Shape 12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8"/>
        <p:cNvGrpSpPr/>
        <p:nvPr/>
      </p:nvGrpSpPr>
      <p:grpSpPr>
        <a:xfrm>
          <a:off x="0" y="0"/>
          <a:ext cx="0" cy="0"/>
          <a:chOff x="0" y="0"/>
          <a:chExt cx="0" cy="0"/>
        </a:xfrm>
      </p:grpSpPr>
      <p:sp>
        <p:nvSpPr>
          <p:cNvPr id="1249" name="Shape 12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250" name="Shape 12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Shape 12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256" name="Shape 12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Shape 12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272" name="Shape 12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Shape 128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283" name="Shape 12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7"/>
        <p:cNvGrpSpPr/>
        <p:nvPr/>
      </p:nvGrpSpPr>
      <p:grpSpPr>
        <a:xfrm>
          <a:off x="0" y="0"/>
          <a:ext cx="0" cy="0"/>
          <a:chOff x="0" y="0"/>
          <a:chExt cx="0" cy="0"/>
        </a:xfrm>
      </p:grpSpPr>
      <p:sp>
        <p:nvSpPr>
          <p:cNvPr id="1288" name="Shape 12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289" name="Shape 12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5"/>
        <p:cNvGrpSpPr/>
        <p:nvPr/>
      </p:nvGrpSpPr>
      <p:grpSpPr>
        <a:xfrm>
          <a:off x="0" y="0"/>
          <a:ext cx="0" cy="0"/>
          <a:chOff x="0" y="0"/>
          <a:chExt cx="0" cy="0"/>
        </a:xfrm>
      </p:grpSpPr>
      <p:sp>
        <p:nvSpPr>
          <p:cNvPr id="1296" name="Shape 12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297" name="Shape 12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Shape 13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304" name="Shape 13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8"/>
        <p:cNvGrpSpPr/>
        <p:nvPr/>
      </p:nvGrpSpPr>
      <p:grpSpPr>
        <a:xfrm>
          <a:off x="0" y="0"/>
          <a:ext cx="0" cy="0"/>
          <a:chOff x="0" y="0"/>
          <a:chExt cx="0" cy="0"/>
        </a:xfrm>
      </p:grpSpPr>
      <p:sp>
        <p:nvSpPr>
          <p:cNvPr id="1309" name="Shape 13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310" name="Shape 13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5"/>
        <p:cNvGrpSpPr/>
        <p:nvPr/>
      </p:nvGrpSpPr>
      <p:grpSpPr>
        <a:xfrm>
          <a:off x="0" y="0"/>
          <a:ext cx="0" cy="0"/>
          <a:chOff x="0" y="0"/>
          <a:chExt cx="0" cy="0"/>
        </a:xfrm>
      </p:grpSpPr>
      <p:sp>
        <p:nvSpPr>
          <p:cNvPr id="1336" name="Shape 133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337" name="Shape 13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1"/>
        <p:cNvGrpSpPr/>
        <p:nvPr/>
      </p:nvGrpSpPr>
      <p:grpSpPr>
        <a:xfrm>
          <a:off x="0" y="0"/>
          <a:ext cx="0" cy="0"/>
          <a:chOff x="0" y="0"/>
          <a:chExt cx="0" cy="0"/>
        </a:xfrm>
      </p:grpSpPr>
      <p:sp>
        <p:nvSpPr>
          <p:cNvPr id="1342" name="Shape 13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343" name="Shape 13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7"/>
        <p:cNvGrpSpPr/>
        <p:nvPr/>
      </p:nvGrpSpPr>
      <p:grpSpPr>
        <a:xfrm>
          <a:off x="0" y="0"/>
          <a:ext cx="0" cy="0"/>
          <a:chOff x="0" y="0"/>
          <a:chExt cx="0" cy="0"/>
        </a:xfrm>
      </p:grpSpPr>
      <p:sp>
        <p:nvSpPr>
          <p:cNvPr id="1348" name="Shape 13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49" name="Shape 1349"/>
          <p:cNvSpPr txBox="1">
            <a:spLocks noGrp="1"/>
          </p:cNvSpPr>
          <p:nvPr>
            <p:ph type="body" idx="1"/>
          </p:nvPr>
        </p:nvSpPr>
        <p:spPr>
          <a:xfrm>
            <a:off x="685800" y="4343401"/>
            <a:ext cx="5486399" cy="4114797"/>
          </a:xfrm>
          <a:prstGeom prst="rect">
            <a:avLst/>
          </a:prstGeom>
          <a:noFill/>
          <a:ln>
            <a:noFill/>
          </a:ln>
        </p:spPr>
        <p:txBody>
          <a:bodyPr lIns="88700" tIns="88700" rIns="88700" bIns="88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
        <p:nvSpPr>
          <p:cNvPr id="1350" name="Shape 1350"/>
          <p:cNvSpPr txBox="1">
            <a:spLocks noGrp="1"/>
          </p:cNvSpPr>
          <p:nvPr>
            <p:ph type="sldNum" idx="12"/>
          </p:nvPr>
        </p:nvSpPr>
        <p:spPr>
          <a:xfrm>
            <a:off x="3884612" y="8685213"/>
            <a:ext cx="2971799" cy="4571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163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6"/>
        <p:cNvGrpSpPr/>
        <p:nvPr/>
      </p:nvGrpSpPr>
      <p:grpSpPr>
        <a:xfrm>
          <a:off x="0" y="0"/>
          <a:ext cx="0" cy="0"/>
          <a:chOff x="0" y="0"/>
          <a:chExt cx="0" cy="0"/>
        </a:xfrm>
      </p:grpSpPr>
      <p:sp>
        <p:nvSpPr>
          <p:cNvPr id="1357" name="Shape 13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358" name="Shape 13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2"/>
        <p:cNvGrpSpPr/>
        <p:nvPr/>
      </p:nvGrpSpPr>
      <p:grpSpPr>
        <a:xfrm>
          <a:off x="0" y="0"/>
          <a:ext cx="0" cy="0"/>
          <a:chOff x="0" y="0"/>
          <a:chExt cx="0" cy="0"/>
        </a:xfrm>
      </p:grpSpPr>
      <p:sp>
        <p:nvSpPr>
          <p:cNvPr id="1363" name="Shape 13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364" name="Shape 13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8"/>
        <p:cNvGrpSpPr/>
        <p:nvPr/>
      </p:nvGrpSpPr>
      <p:grpSpPr>
        <a:xfrm>
          <a:off x="0" y="0"/>
          <a:ext cx="0" cy="0"/>
          <a:chOff x="0" y="0"/>
          <a:chExt cx="0" cy="0"/>
        </a:xfrm>
      </p:grpSpPr>
      <p:sp>
        <p:nvSpPr>
          <p:cNvPr id="1369" name="Shape 13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370" name="Shape 13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4"/>
        <p:cNvGrpSpPr/>
        <p:nvPr/>
      </p:nvGrpSpPr>
      <p:grpSpPr>
        <a:xfrm>
          <a:off x="0" y="0"/>
          <a:ext cx="0" cy="0"/>
          <a:chOff x="0" y="0"/>
          <a:chExt cx="0" cy="0"/>
        </a:xfrm>
      </p:grpSpPr>
      <p:sp>
        <p:nvSpPr>
          <p:cNvPr id="1375" name="Shape 137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376" name="Shape 13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0"/>
        <p:cNvGrpSpPr/>
        <p:nvPr/>
      </p:nvGrpSpPr>
      <p:grpSpPr>
        <a:xfrm>
          <a:off x="0" y="0"/>
          <a:ext cx="0" cy="0"/>
          <a:chOff x="0" y="0"/>
          <a:chExt cx="0" cy="0"/>
        </a:xfrm>
      </p:grpSpPr>
      <p:sp>
        <p:nvSpPr>
          <p:cNvPr id="1381" name="Shape 13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382" name="Shape 13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7"/>
        <p:cNvGrpSpPr/>
        <p:nvPr/>
      </p:nvGrpSpPr>
      <p:grpSpPr>
        <a:xfrm>
          <a:off x="0" y="0"/>
          <a:ext cx="0" cy="0"/>
          <a:chOff x="0" y="0"/>
          <a:chExt cx="0" cy="0"/>
        </a:xfrm>
      </p:grpSpPr>
      <p:sp>
        <p:nvSpPr>
          <p:cNvPr id="1388" name="Shape 13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389" name="Shape 13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04" name="Shape 2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Shape 14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16" name="Shape 14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0"/>
        <p:cNvGrpSpPr/>
        <p:nvPr/>
      </p:nvGrpSpPr>
      <p:grpSpPr>
        <a:xfrm>
          <a:off x="0" y="0"/>
          <a:ext cx="0" cy="0"/>
          <a:chOff x="0" y="0"/>
          <a:chExt cx="0" cy="0"/>
        </a:xfrm>
      </p:grpSpPr>
      <p:sp>
        <p:nvSpPr>
          <p:cNvPr id="1421" name="Shape 14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22" name="Shape 14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6"/>
        <p:cNvGrpSpPr/>
        <p:nvPr/>
      </p:nvGrpSpPr>
      <p:grpSpPr>
        <a:xfrm>
          <a:off x="0" y="0"/>
          <a:ext cx="0" cy="0"/>
          <a:chOff x="0" y="0"/>
          <a:chExt cx="0" cy="0"/>
        </a:xfrm>
      </p:grpSpPr>
      <p:sp>
        <p:nvSpPr>
          <p:cNvPr id="1427" name="Shape 14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28" name="Shape 14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2"/>
        <p:cNvGrpSpPr/>
        <p:nvPr/>
      </p:nvGrpSpPr>
      <p:grpSpPr>
        <a:xfrm>
          <a:off x="0" y="0"/>
          <a:ext cx="0" cy="0"/>
          <a:chOff x="0" y="0"/>
          <a:chExt cx="0" cy="0"/>
        </a:xfrm>
      </p:grpSpPr>
      <p:sp>
        <p:nvSpPr>
          <p:cNvPr id="1433" name="Shape 14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34" name="Shape 1434"/>
          <p:cNvSpPr txBox="1">
            <a:spLocks noGrp="1"/>
          </p:cNvSpPr>
          <p:nvPr>
            <p:ph type="body" idx="1"/>
          </p:nvPr>
        </p:nvSpPr>
        <p:spPr>
          <a:xfrm>
            <a:off x="685800" y="4343401"/>
            <a:ext cx="5486399" cy="4114797"/>
          </a:xfrm>
          <a:prstGeom prst="rect">
            <a:avLst/>
          </a:prstGeom>
          <a:noFill/>
          <a:ln>
            <a:noFill/>
          </a:ln>
        </p:spPr>
        <p:txBody>
          <a:bodyPr lIns="88700" tIns="88700" rIns="88700" bIns="88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
        <p:nvSpPr>
          <p:cNvPr id="1435" name="Shape 1435"/>
          <p:cNvSpPr txBox="1">
            <a:spLocks noGrp="1"/>
          </p:cNvSpPr>
          <p:nvPr>
            <p:ph type="sldNum" idx="12"/>
          </p:nvPr>
        </p:nvSpPr>
        <p:spPr>
          <a:xfrm>
            <a:off x="3884612" y="8685213"/>
            <a:ext cx="2971799" cy="4571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173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Shape 14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43" name="Shape 14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7"/>
        <p:cNvGrpSpPr/>
        <p:nvPr/>
      </p:nvGrpSpPr>
      <p:grpSpPr>
        <a:xfrm>
          <a:off x="0" y="0"/>
          <a:ext cx="0" cy="0"/>
          <a:chOff x="0" y="0"/>
          <a:chExt cx="0" cy="0"/>
        </a:xfrm>
      </p:grpSpPr>
      <p:sp>
        <p:nvSpPr>
          <p:cNvPr id="1448" name="Shape 14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49" name="Shape 1449"/>
          <p:cNvSpPr txBox="1">
            <a:spLocks noGrp="1"/>
          </p:cNvSpPr>
          <p:nvPr>
            <p:ph type="body" idx="1"/>
          </p:nvPr>
        </p:nvSpPr>
        <p:spPr>
          <a:xfrm>
            <a:off x="685800" y="4343400"/>
            <a:ext cx="5486399" cy="4114800"/>
          </a:xfrm>
          <a:prstGeom prst="rect">
            <a:avLst/>
          </a:prstGeom>
          <a:noFill/>
          <a:ln>
            <a:noFill/>
          </a:ln>
        </p:spPr>
        <p:txBody>
          <a:bodyPr lIns="88700" tIns="44350" rIns="88700" bIns="4435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450" name="Shape 1450"/>
          <p:cNvSpPr txBox="1">
            <a:spLocks noGrp="1"/>
          </p:cNvSpPr>
          <p:nvPr>
            <p:ph type="sldNum" idx="12"/>
          </p:nvPr>
        </p:nvSpPr>
        <p:spPr>
          <a:xfrm>
            <a:off x="3884612" y="8685213"/>
            <a:ext cx="2971799" cy="457200"/>
          </a:xfrm>
          <a:prstGeom prst="rect">
            <a:avLst/>
          </a:prstGeom>
          <a:noFill/>
          <a:ln>
            <a:noFill/>
          </a:ln>
        </p:spPr>
        <p:txBody>
          <a:bodyPr lIns="88700" tIns="44350" rIns="88700" bIns="4435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175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Shape 14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57" name="Shape 14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Shape 146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63" name="Shape 14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7"/>
        <p:cNvGrpSpPr/>
        <p:nvPr/>
      </p:nvGrpSpPr>
      <p:grpSpPr>
        <a:xfrm>
          <a:off x="0" y="0"/>
          <a:ext cx="0" cy="0"/>
          <a:chOff x="0" y="0"/>
          <a:chExt cx="0" cy="0"/>
        </a:xfrm>
      </p:grpSpPr>
      <p:sp>
        <p:nvSpPr>
          <p:cNvPr id="1468" name="Shape 14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69" name="Shape 14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Shape 147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75" name="Shape 14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10" name="Shape 210"/>
          <p:cNvSpPr txBox="1">
            <a:spLocks noGrp="1"/>
          </p:cNvSpPr>
          <p:nvPr>
            <p:ph type="body" idx="1"/>
          </p:nvPr>
        </p:nvSpPr>
        <p:spPr>
          <a:xfrm>
            <a:off x="685800" y="4343400"/>
            <a:ext cx="5486399" cy="4114800"/>
          </a:xfrm>
          <a:prstGeom prst="rect">
            <a:avLst/>
          </a:prstGeom>
          <a:noFill/>
          <a:ln>
            <a:noFill/>
          </a:ln>
        </p:spPr>
        <p:txBody>
          <a:bodyPr lIns="89400" tIns="44700" rIns="89400" bIns="44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11" name="Shape 211"/>
          <p:cNvSpPr txBox="1">
            <a:spLocks noGrp="1"/>
          </p:cNvSpPr>
          <p:nvPr>
            <p:ph type="sldNum" idx="12"/>
          </p:nvPr>
        </p:nvSpPr>
        <p:spPr>
          <a:xfrm>
            <a:off x="3884612" y="8685213"/>
            <a:ext cx="2971799" cy="457200"/>
          </a:xfrm>
          <a:prstGeom prst="rect">
            <a:avLst/>
          </a:prstGeom>
          <a:noFill/>
          <a:ln>
            <a:noFill/>
          </a:ln>
        </p:spPr>
        <p:txBody>
          <a:bodyPr lIns="89400" tIns="44700" rIns="89400" bIns="44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Calibri"/>
                <a:ea typeface="Calibri"/>
                <a:cs typeface="Calibri"/>
                <a:sym typeface="Calibri"/>
              </a:rPr>
              <a:t>18</a:t>
            </a:fld>
            <a:endParaRPr lang="en-US" sz="1200">
              <a:solidFill>
                <a:srgbClr val="000000"/>
              </a:solidFill>
              <a:latin typeface="Calibri"/>
              <a:ea typeface="Calibri"/>
              <a:cs typeface="Calibri"/>
              <a:sym typeface="Calibri"/>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Shape 148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81" name="Shape 14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5"/>
        <p:cNvGrpSpPr/>
        <p:nvPr/>
      </p:nvGrpSpPr>
      <p:grpSpPr>
        <a:xfrm>
          <a:off x="0" y="0"/>
          <a:ext cx="0" cy="0"/>
          <a:chOff x="0" y="0"/>
          <a:chExt cx="0" cy="0"/>
        </a:xfrm>
      </p:grpSpPr>
      <p:sp>
        <p:nvSpPr>
          <p:cNvPr id="1486" name="Shape 148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87" name="Shape 14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1"/>
        <p:cNvGrpSpPr/>
        <p:nvPr/>
      </p:nvGrpSpPr>
      <p:grpSpPr>
        <a:xfrm>
          <a:off x="0" y="0"/>
          <a:ext cx="0" cy="0"/>
          <a:chOff x="0" y="0"/>
          <a:chExt cx="0" cy="0"/>
        </a:xfrm>
      </p:grpSpPr>
      <p:sp>
        <p:nvSpPr>
          <p:cNvPr id="1492" name="Shape 14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93" name="Shape 14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Shape 14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9" name="Shape 1499"/>
          <p:cNvSpPr txBox="1">
            <a:spLocks noGrp="1"/>
          </p:cNvSpPr>
          <p:nvPr>
            <p:ph type="body" idx="1"/>
          </p:nvPr>
        </p:nvSpPr>
        <p:spPr>
          <a:xfrm>
            <a:off x="685800" y="4343400"/>
            <a:ext cx="5486399" cy="4114800"/>
          </a:xfrm>
          <a:prstGeom prst="rect">
            <a:avLst/>
          </a:prstGeom>
          <a:noFill/>
          <a:ln>
            <a:noFill/>
          </a:ln>
        </p:spPr>
        <p:txBody>
          <a:bodyPr lIns="88700" tIns="44350" rIns="88700" bIns="4435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0" name="Shape 1500"/>
          <p:cNvSpPr txBox="1">
            <a:spLocks noGrp="1"/>
          </p:cNvSpPr>
          <p:nvPr>
            <p:ph type="sldNum" idx="12"/>
          </p:nvPr>
        </p:nvSpPr>
        <p:spPr>
          <a:xfrm>
            <a:off x="3884612" y="8685213"/>
            <a:ext cx="2971799" cy="457200"/>
          </a:xfrm>
          <a:prstGeom prst="rect">
            <a:avLst/>
          </a:prstGeom>
          <a:noFill/>
          <a:ln>
            <a:noFill/>
          </a:ln>
        </p:spPr>
        <p:txBody>
          <a:bodyPr lIns="88700" tIns="44350" rIns="88700" bIns="4435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183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4"/>
        <p:cNvGrpSpPr/>
        <p:nvPr/>
      </p:nvGrpSpPr>
      <p:grpSpPr>
        <a:xfrm>
          <a:off x="0" y="0"/>
          <a:ext cx="0" cy="0"/>
          <a:chOff x="0" y="0"/>
          <a:chExt cx="0" cy="0"/>
        </a:xfrm>
      </p:grpSpPr>
      <p:sp>
        <p:nvSpPr>
          <p:cNvPr id="1505" name="Shape 150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06" name="Shape 15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2"/>
        <p:cNvGrpSpPr/>
        <p:nvPr/>
      </p:nvGrpSpPr>
      <p:grpSpPr>
        <a:xfrm>
          <a:off x="0" y="0"/>
          <a:ext cx="0" cy="0"/>
          <a:chOff x="0" y="0"/>
          <a:chExt cx="0" cy="0"/>
        </a:xfrm>
      </p:grpSpPr>
      <p:sp>
        <p:nvSpPr>
          <p:cNvPr id="1513" name="Shape 151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14" name="Shape 15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9"/>
        <p:cNvGrpSpPr/>
        <p:nvPr/>
      </p:nvGrpSpPr>
      <p:grpSpPr>
        <a:xfrm>
          <a:off x="0" y="0"/>
          <a:ext cx="0" cy="0"/>
          <a:chOff x="0" y="0"/>
          <a:chExt cx="0" cy="0"/>
        </a:xfrm>
      </p:grpSpPr>
      <p:sp>
        <p:nvSpPr>
          <p:cNvPr id="1540" name="Shape 15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41" name="Shape 15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5"/>
        <p:cNvGrpSpPr/>
        <p:nvPr/>
      </p:nvGrpSpPr>
      <p:grpSpPr>
        <a:xfrm>
          <a:off x="0" y="0"/>
          <a:ext cx="0" cy="0"/>
          <a:chOff x="0" y="0"/>
          <a:chExt cx="0" cy="0"/>
        </a:xfrm>
      </p:grpSpPr>
      <p:sp>
        <p:nvSpPr>
          <p:cNvPr id="1546" name="Shape 15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47" name="Shape 15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1"/>
        <p:cNvGrpSpPr/>
        <p:nvPr/>
      </p:nvGrpSpPr>
      <p:grpSpPr>
        <a:xfrm>
          <a:off x="0" y="0"/>
          <a:ext cx="0" cy="0"/>
          <a:chOff x="0" y="0"/>
          <a:chExt cx="0" cy="0"/>
        </a:xfrm>
      </p:grpSpPr>
      <p:sp>
        <p:nvSpPr>
          <p:cNvPr id="1552" name="Shape 15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53" name="Shape 15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1"/>
        <p:cNvGrpSpPr/>
        <p:nvPr/>
      </p:nvGrpSpPr>
      <p:grpSpPr>
        <a:xfrm>
          <a:off x="0" y="0"/>
          <a:ext cx="0" cy="0"/>
          <a:chOff x="0" y="0"/>
          <a:chExt cx="0" cy="0"/>
        </a:xfrm>
      </p:grpSpPr>
      <p:sp>
        <p:nvSpPr>
          <p:cNvPr id="1562" name="Shape 156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63" name="Shape 15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19" name="Shape 2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7"/>
        <p:cNvGrpSpPr/>
        <p:nvPr/>
      </p:nvGrpSpPr>
      <p:grpSpPr>
        <a:xfrm>
          <a:off x="0" y="0"/>
          <a:ext cx="0" cy="0"/>
          <a:chOff x="0" y="0"/>
          <a:chExt cx="0" cy="0"/>
        </a:xfrm>
      </p:grpSpPr>
      <p:sp>
        <p:nvSpPr>
          <p:cNvPr id="1568" name="Shape 15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69" name="Shape 1569"/>
          <p:cNvSpPr txBox="1">
            <a:spLocks noGrp="1"/>
          </p:cNvSpPr>
          <p:nvPr>
            <p:ph type="body" idx="1"/>
          </p:nvPr>
        </p:nvSpPr>
        <p:spPr>
          <a:xfrm>
            <a:off x="685800" y="4343401"/>
            <a:ext cx="5486399" cy="4114797"/>
          </a:xfrm>
          <a:prstGeom prst="rect">
            <a:avLst/>
          </a:prstGeom>
          <a:noFill/>
          <a:ln>
            <a:noFill/>
          </a:ln>
        </p:spPr>
        <p:txBody>
          <a:bodyPr lIns="88700" tIns="88700" rIns="88700" bIns="88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
        <p:nvSpPr>
          <p:cNvPr id="1570" name="Shape 1570"/>
          <p:cNvSpPr txBox="1">
            <a:spLocks noGrp="1"/>
          </p:cNvSpPr>
          <p:nvPr>
            <p:ph type="sldNum" idx="12"/>
          </p:nvPr>
        </p:nvSpPr>
        <p:spPr>
          <a:xfrm>
            <a:off x="3884612" y="8685213"/>
            <a:ext cx="2971799" cy="4571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190</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6"/>
        <p:cNvGrpSpPr/>
        <p:nvPr/>
      </p:nvGrpSpPr>
      <p:grpSpPr>
        <a:xfrm>
          <a:off x="0" y="0"/>
          <a:ext cx="0" cy="0"/>
          <a:chOff x="0" y="0"/>
          <a:chExt cx="0" cy="0"/>
        </a:xfrm>
      </p:grpSpPr>
      <p:sp>
        <p:nvSpPr>
          <p:cNvPr id="1577" name="Shape 15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78" name="Shape 1578"/>
          <p:cNvSpPr txBox="1">
            <a:spLocks noGrp="1"/>
          </p:cNvSpPr>
          <p:nvPr>
            <p:ph type="body" idx="1"/>
          </p:nvPr>
        </p:nvSpPr>
        <p:spPr>
          <a:xfrm>
            <a:off x="685800" y="4343400"/>
            <a:ext cx="5486399" cy="4114800"/>
          </a:xfrm>
          <a:prstGeom prst="rect">
            <a:avLst/>
          </a:prstGeom>
          <a:noFill/>
          <a:ln>
            <a:noFill/>
          </a:ln>
        </p:spPr>
        <p:txBody>
          <a:bodyPr lIns="88700" tIns="44350" rIns="88700" bIns="4435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79" name="Shape 1579"/>
          <p:cNvSpPr txBox="1">
            <a:spLocks noGrp="1"/>
          </p:cNvSpPr>
          <p:nvPr>
            <p:ph type="sldNum" idx="12"/>
          </p:nvPr>
        </p:nvSpPr>
        <p:spPr>
          <a:xfrm>
            <a:off x="3884612" y="8685213"/>
            <a:ext cx="2971799" cy="457200"/>
          </a:xfrm>
          <a:prstGeom prst="rect">
            <a:avLst/>
          </a:prstGeom>
          <a:noFill/>
          <a:ln>
            <a:noFill/>
          </a:ln>
        </p:spPr>
        <p:txBody>
          <a:bodyPr lIns="88700" tIns="44350" rIns="88700" bIns="4435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191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3"/>
        <p:cNvGrpSpPr/>
        <p:nvPr/>
      </p:nvGrpSpPr>
      <p:grpSpPr>
        <a:xfrm>
          <a:off x="0" y="0"/>
          <a:ext cx="0" cy="0"/>
          <a:chOff x="0" y="0"/>
          <a:chExt cx="0" cy="0"/>
        </a:xfrm>
      </p:grpSpPr>
      <p:sp>
        <p:nvSpPr>
          <p:cNvPr id="1584" name="Shape 15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85" name="Shape 15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9"/>
        <p:cNvGrpSpPr/>
        <p:nvPr/>
      </p:nvGrpSpPr>
      <p:grpSpPr>
        <a:xfrm>
          <a:off x="0" y="0"/>
          <a:ext cx="0" cy="0"/>
          <a:chOff x="0" y="0"/>
          <a:chExt cx="0" cy="0"/>
        </a:xfrm>
      </p:grpSpPr>
      <p:sp>
        <p:nvSpPr>
          <p:cNvPr id="1590" name="Shape 15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91" name="Shape 15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5"/>
        <p:cNvGrpSpPr/>
        <p:nvPr/>
      </p:nvGrpSpPr>
      <p:grpSpPr>
        <a:xfrm>
          <a:off x="0" y="0"/>
          <a:ext cx="0" cy="0"/>
          <a:chOff x="0" y="0"/>
          <a:chExt cx="0" cy="0"/>
        </a:xfrm>
      </p:grpSpPr>
      <p:sp>
        <p:nvSpPr>
          <p:cNvPr id="1596" name="Shape 15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97" name="Shape 15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2"/>
        <p:cNvGrpSpPr/>
        <p:nvPr/>
      </p:nvGrpSpPr>
      <p:grpSpPr>
        <a:xfrm>
          <a:off x="0" y="0"/>
          <a:ext cx="0" cy="0"/>
          <a:chOff x="0" y="0"/>
          <a:chExt cx="0" cy="0"/>
        </a:xfrm>
      </p:grpSpPr>
      <p:sp>
        <p:nvSpPr>
          <p:cNvPr id="1623" name="Shape 16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4" name="Shape 1624"/>
          <p:cNvSpPr txBox="1">
            <a:spLocks noGrp="1"/>
          </p:cNvSpPr>
          <p:nvPr>
            <p:ph type="body" idx="1"/>
          </p:nvPr>
        </p:nvSpPr>
        <p:spPr>
          <a:xfrm>
            <a:off x="685800" y="4343400"/>
            <a:ext cx="5486399" cy="4114800"/>
          </a:xfrm>
          <a:prstGeom prst="rect">
            <a:avLst/>
          </a:prstGeom>
          <a:noFill/>
          <a:ln>
            <a:noFill/>
          </a:ln>
        </p:spPr>
        <p:txBody>
          <a:bodyPr lIns="88700" tIns="44350" rIns="88700" bIns="4435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25" name="Shape 1625"/>
          <p:cNvSpPr txBox="1">
            <a:spLocks noGrp="1"/>
          </p:cNvSpPr>
          <p:nvPr>
            <p:ph type="sldNum" idx="12"/>
          </p:nvPr>
        </p:nvSpPr>
        <p:spPr>
          <a:xfrm>
            <a:off x="3884612" y="8685213"/>
            <a:ext cx="2971799" cy="457200"/>
          </a:xfrm>
          <a:prstGeom prst="rect">
            <a:avLst/>
          </a:prstGeom>
          <a:noFill/>
          <a:ln>
            <a:noFill/>
          </a:ln>
        </p:spPr>
        <p:txBody>
          <a:bodyPr lIns="88700" tIns="44350" rIns="88700" bIns="4435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195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9"/>
        <p:cNvGrpSpPr/>
        <p:nvPr/>
      </p:nvGrpSpPr>
      <p:grpSpPr>
        <a:xfrm>
          <a:off x="0" y="0"/>
          <a:ext cx="0" cy="0"/>
          <a:chOff x="0" y="0"/>
          <a:chExt cx="0" cy="0"/>
        </a:xfrm>
      </p:grpSpPr>
      <p:sp>
        <p:nvSpPr>
          <p:cNvPr id="1630" name="Shape 163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631" name="Shape 16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6"/>
        <p:cNvGrpSpPr/>
        <p:nvPr/>
      </p:nvGrpSpPr>
      <p:grpSpPr>
        <a:xfrm>
          <a:off x="0" y="0"/>
          <a:ext cx="0" cy="0"/>
          <a:chOff x="0" y="0"/>
          <a:chExt cx="0" cy="0"/>
        </a:xfrm>
      </p:grpSpPr>
      <p:sp>
        <p:nvSpPr>
          <p:cNvPr id="1657" name="Shape 16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58" name="Shape 1658"/>
          <p:cNvSpPr txBox="1">
            <a:spLocks noGrp="1"/>
          </p:cNvSpPr>
          <p:nvPr>
            <p:ph type="body" idx="1"/>
          </p:nvPr>
        </p:nvSpPr>
        <p:spPr>
          <a:xfrm>
            <a:off x="685800" y="4343400"/>
            <a:ext cx="5486399" cy="4114800"/>
          </a:xfrm>
          <a:prstGeom prst="rect">
            <a:avLst/>
          </a:prstGeom>
          <a:noFill/>
          <a:ln>
            <a:noFill/>
          </a:ln>
        </p:spPr>
        <p:txBody>
          <a:bodyPr lIns="88700" tIns="44350" rIns="88700" bIns="4435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59" name="Shape 1659"/>
          <p:cNvSpPr txBox="1">
            <a:spLocks noGrp="1"/>
          </p:cNvSpPr>
          <p:nvPr>
            <p:ph type="sldNum" idx="12"/>
          </p:nvPr>
        </p:nvSpPr>
        <p:spPr>
          <a:xfrm>
            <a:off x="3884612" y="8685213"/>
            <a:ext cx="2971799" cy="457200"/>
          </a:xfrm>
          <a:prstGeom prst="rect">
            <a:avLst/>
          </a:prstGeom>
          <a:noFill/>
          <a:ln>
            <a:noFill/>
          </a:ln>
        </p:spPr>
        <p:txBody>
          <a:bodyPr lIns="88700" tIns="44350" rIns="88700" bIns="4435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197</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3"/>
        <p:cNvGrpSpPr/>
        <p:nvPr/>
      </p:nvGrpSpPr>
      <p:grpSpPr>
        <a:xfrm>
          <a:off x="0" y="0"/>
          <a:ext cx="0" cy="0"/>
          <a:chOff x="0" y="0"/>
          <a:chExt cx="0" cy="0"/>
        </a:xfrm>
      </p:grpSpPr>
      <p:sp>
        <p:nvSpPr>
          <p:cNvPr id="1664" name="Shape 16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665" name="Shape 16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9"/>
        <p:cNvGrpSpPr/>
        <p:nvPr/>
      </p:nvGrpSpPr>
      <p:grpSpPr>
        <a:xfrm>
          <a:off x="0" y="0"/>
          <a:ext cx="0" cy="0"/>
          <a:chOff x="0" y="0"/>
          <a:chExt cx="0" cy="0"/>
        </a:xfrm>
      </p:grpSpPr>
      <p:sp>
        <p:nvSpPr>
          <p:cNvPr id="1670" name="Shape 167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671" name="Shape 16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6" name="Shape 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25" name="Shape 225"/>
          <p:cNvSpPr txBox="1">
            <a:spLocks noGrp="1"/>
          </p:cNvSpPr>
          <p:nvPr>
            <p:ph type="body" idx="1"/>
          </p:nvPr>
        </p:nvSpPr>
        <p:spPr>
          <a:xfrm>
            <a:off x="685800" y="4343400"/>
            <a:ext cx="5486399" cy="4114800"/>
          </a:xfrm>
          <a:prstGeom prst="rect">
            <a:avLst/>
          </a:prstGeom>
          <a:noFill/>
          <a:ln>
            <a:noFill/>
          </a:ln>
        </p:spPr>
        <p:txBody>
          <a:bodyPr lIns="89400" tIns="44700" rIns="89400" bIns="44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26" name="Shape 226"/>
          <p:cNvSpPr txBox="1">
            <a:spLocks noGrp="1"/>
          </p:cNvSpPr>
          <p:nvPr>
            <p:ph type="sldNum" idx="12"/>
          </p:nvPr>
        </p:nvSpPr>
        <p:spPr>
          <a:xfrm>
            <a:off x="3884612" y="8685213"/>
            <a:ext cx="2971799" cy="457200"/>
          </a:xfrm>
          <a:prstGeom prst="rect">
            <a:avLst/>
          </a:prstGeom>
          <a:noFill/>
          <a:ln>
            <a:noFill/>
          </a:ln>
        </p:spPr>
        <p:txBody>
          <a:bodyPr lIns="89400" tIns="44700" rIns="89400" bIns="44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Calibri"/>
                <a:ea typeface="Calibri"/>
                <a:cs typeface="Calibri"/>
                <a:sym typeface="Calibri"/>
              </a:rPr>
              <a:t>20</a:t>
            </a:fld>
            <a:endParaRPr lang="en-US" sz="1200">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34" name="Shape 234"/>
          <p:cNvSpPr txBox="1">
            <a:spLocks noGrp="1"/>
          </p:cNvSpPr>
          <p:nvPr>
            <p:ph type="body" idx="1"/>
          </p:nvPr>
        </p:nvSpPr>
        <p:spPr>
          <a:xfrm>
            <a:off x="685800" y="4343400"/>
            <a:ext cx="5486399" cy="4114800"/>
          </a:xfrm>
          <a:prstGeom prst="rect">
            <a:avLst/>
          </a:prstGeom>
          <a:noFill/>
          <a:ln>
            <a:noFill/>
          </a:ln>
        </p:spPr>
        <p:txBody>
          <a:bodyPr lIns="89400" tIns="44700" rIns="89400" bIns="44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35" name="Shape 235"/>
          <p:cNvSpPr txBox="1">
            <a:spLocks noGrp="1"/>
          </p:cNvSpPr>
          <p:nvPr>
            <p:ph type="sldNum" idx="12"/>
          </p:nvPr>
        </p:nvSpPr>
        <p:spPr>
          <a:xfrm>
            <a:off x="3884612" y="8685213"/>
            <a:ext cx="2971799" cy="457200"/>
          </a:xfrm>
          <a:prstGeom prst="rect">
            <a:avLst/>
          </a:prstGeom>
          <a:noFill/>
          <a:ln>
            <a:noFill/>
          </a:ln>
        </p:spPr>
        <p:txBody>
          <a:bodyPr lIns="89400" tIns="44700" rIns="89400" bIns="44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Calibri"/>
                <a:ea typeface="Calibri"/>
                <a:cs typeface="Calibri"/>
                <a:sym typeface="Calibri"/>
              </a:rPr>
              <a:t>21</a:t>
            </a:fld>
            <a:endParaRPr lang="en-US" sz="1200">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43" name="Shape 2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49" name="Shape 2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Shape 254"/>
          <p:cNvSpPr>
            <a:spLocks noGrp="1" noRot="1" noChangeAspect="1"/>
          </p:cNvSpPr>
          <p:nvPr>
            <p:ph type="sldImg" idx="2"/>
          </p:nvPr>
        </p:nvSpPr>
        <p:spPr>
          <a:xfrm>
            <a:off x="1144588" y="685800"/>
            <a:ext cx="4568825" cy="34274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55" name="Shape 255"/>
          <p:cNvSpPr txBox="1">
            <a:spLocks noGrp="1"/>
          </p:cNvSpPr>
          <p:nvPr>
            <p:ph type="body" idx="1"/>
          </p:nvPr>
        </p:nvSpPr>
        <p:spPr>
          <a:xfrm>
            <a:off x="685800" y="4343400"/>
            <a:ext cx="5486399" cy="4114800"/>
          </a:xfrm>
          <a:prstGeom prst="rect">
            <a:avLst/>
          </a:prstGeom>
          <a:noFill/>
          <a:ln>
            <a:noFill/>
          </a:ln>
        </p:spPr>
        <p:txBody>
          <a:bodyPr lIns="92125" tIns="46050" rIns="92125" bIns="46050" anchor="t" anchorCtr="0">
            <a:noAutofit/>
          </a:bodyPr>
          <a:lstStyle/>
          <a:p>
            <a:pPr marL="0" marR="0" lvl="0" indent="0" algn="l" rtl="0">
              <a:spcBef>
                <a:spcPts val="0"/>
              </a:spcBef>
              <a:spcAft>
                <a:spcPts val="0"/>
              </a:spcAft>
              <a:buSzPct val="25000"/>
              <a:buNone/>
            </a:pPr>
            <a:endParaRPr sz="1200" b="0" i="0" u="none" strike="noStrike" cap="none">
              <a:solidFill>
                <a:srgbClr val="000000"/>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rgbClr val="000000"/>
              </a:solidFill>
              <a:latin typeface="Calibri"/>
              <a:ea typeface="Calibri"/>
              <a:cs typeface="Calibri"/>
              <a:sym typeface="Calibri"/>
            </a:endParaRPr>
          </a:p>
        </p:txBody>
      </p:sp>
      <p:sp>
        <p:nvSpPr>
          <p:cNvPr id="256" name="Shape 256"/>
          <p:cNvSpPr txBox="1">
            <a:spLocks noGrp="1"/>
          </p:cNvSpPr>
          <p:nvPr>
            <p:ph type="sldNum" idx="12"/>
          </p:nvPr>
        </p:nvSpPr>
        <p:spPr>
          <a:xfrm>
            <a:off x="3884612" y="8685213"/>
            <a:ext cx="2971799" cy="457200"/>
          </a:xfrm>
          <a:prstGeom prst="rect">
            <a:avLst/>
          </a:prstGeom>
          <a:noFill/>
          <a:ln>
            <a:noFill/>
          </a:ln>
        </p:spPr>
        <p:txBody>
          <a:bodyPr lIns="92125" tIns="46050" rIns="92125" bIns="4605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Calibri"/>
                <a:ea typeface="Calibri"/>
                <a:cs typeface="Calibri"/>
                <a:sym typeface="Calibri"/>
              </a:rPr>
              <a:t>24</a:t>
            </a:fld>
            <a:endParaRPr lang="en-US" sz="1200">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Shape 2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85" name="Shape 2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91" name="Shape 2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Shape 297"/>
          <p:cNvSpPr>
            <a:spLocks noGrp="1" noRot="1" noChangeAspect="1"/>
          </p:cNvSpPr>
          <p:nvPr>
            <p:ph type="sldImg" idx="2"/>
          </p:nvPr>
        </p:nvSpPr>
        <p:spPr>
          <a:xfrm>
            <a:off x="1144588" y="685800"/>
            <a:ext cx="4568825" cy="34274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98" name="Shape 298"/>
          <p:cNvSpPr txBox="1">
            <a:spLocks noGrp="1"/>
          </p:cNvSpPr>
          <p:nvPr>
            <p:ph type="body" idx="1"/>
          </p:nvPr>
        </p:nvSpPr>
        <p:spPr>
          <a:xfrm>
            <a:off x="685800" y="4343400"/>
            <a:ext cx="5486399" cy="4114800"/>
          </a:xfrm>
          <a:prstGeom prst="rect">
            <a:avLst/>
          </a:prstGeom>
          <a:noFill/>
          <a:ln>
            <a:noFill/>
          </a:ln>
        </p:spPr>
        <p:txBody>
          <a:bodyPr lIns="89150" tIns="89150" rIns="89150" bIns="89150" anchor="t" anchorCtr="0">
            <a:noAutofit/>
          </a:bodyPr>
          <a:lstStyle/>
          <a:p>
            <a:pPr marL="0" marR="0" lvl="0" indent="0" algn="l" rtl="0">
              <a:spcBef>
                <a:spcPts val="0"/>
              </a:spcBef>
              <a:buSzPct val="25000"/>
              <a:buNone/>
            </a:pPr>
            <a:endParaRPr sz="1200" b="0" i="0" u="none" strike="noStrike" cap="none">
              <a:solidFill>
                <a:srgbClr val="000000"/>
              </a:solidFill>
              <a:latin typeface="Arial"/>
              <a:ea typeface="Arial"/>
              <a:cs typeface="Arial"/>
              <a:sym typeface="Arial"/>
            </a:endParaRPr>
          </a:p>
        </p:txBody>
      </p:sp>
      <p:sp>
        <p:nvSpPr>
          <p:cNvPr id="299" name="Shape 299"/>
          <p:cNvSpPr txBox="1">
            <a:spLocks noGrp="1"/>
          </p:cNvSpPr>
          <p:nvPr>
            <p:ph type="sldNum" idx="12"/>
          </p:nvPr>
        </p:nvSpPr>
        <p:spPr>
          <a:xfrm>
            <a:off x="3884612" y="8685213"/>
            <a:ext cx="2971799" cy="457200"/>
          </a:xfrm>
          <a:prstGeom prst="rect">
            <a:avLst/>
          </a:prstGeom>
          <a:noFill/>
          <a:ln>
            <a:noFill/>
          </a:ln>
        </p:spPr>
        <p:txBody>
          <a:bodyPr lIns="91875" tIns="45925" rIns="91875" bIns="45925"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Calibri"/>
                <a:ea typeface="Calibri"/>
                <a:cs typeface="Calibri"/>
                <a:sym typeface="Calibri"/>
              </a:rPr>
              <a:t>27</a:t>
            </a:fld>
            <a:endParaRPr lang="en-US" sz="1200">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Shape 3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05" name="Shape 3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Shape 3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11" name="Shape 3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03" name="Shape 103"/>
          <p:cNvSpPr txBox="1">
            <a:spLocks noGrp="1"/>
          </p:cNvSpPr>
          <p:nvPr>
            <p:ph type="body" idx="1"/>
          </p:nvPr>
        </p:nvSpPr>
        <p:spPr>
          <a:xfrm>
            <a:off x="685800" y="4343400"/>
            <a:ext cx="5486399" cy="4114800"/>
          </a:xfrm>
          <a:prstGeom prst="rect">
            <a:avLst/>
          </a:prstGeom>
          <a:noFill/>
          <a:ln>
            <a:noFill/>
          </a:ln>
        </p:spPr>
        <p:txBody>
          <a:bodyPr lIns="89400" tIns="44700" rIns="89400" bIns="44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04" name="Shape 104"/>
          <p:cNvSpPr txBox="1">
            <a:spLocks noGrp="1"/>
          </p:cNvSpPr>
          <p:nvPr>
            <p:ph type="sldNum" idx="12"/>
          </p:nvPr>
        </p:nvSpPr>
        <p:spPr>
          <a:xfrm>
            <a:off x="3884612" y="8685213"/>
            <a:ext cx="2971799" cy="457200"/>
          </a:xfrm>
          <a:prstGeom prst="rect">
            <a:avLst/>
          </a:prstGeom>
          <a:noFill/>
          <a:ln>
            <a:noFill/>
          </a:ln>
        </p:spPr>
        <p:txBody>
          <a:bodyPr lIns="89400" tIns="44700" rIns="89400" bIns="44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Shape 3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17" name="Shape 3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Shape 3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23" name="Shape 3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29" name="Shape 3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Shape 3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40" name="Shape 3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Shape 35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52" name="Shape 3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Shape 36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61" name="Shape 3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Shape 3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370" name="Shape 370"/>
          <p:cNvSpPr txBox="1">
            <a:spLocks noGrp="1"/>
          </p:cNvSpPr>
          <p:nvPr>
            <p:ph type="body" idx="1"/>
          </p:nvPr>
        </p:nvSpPr>
        <p:spPr>
          <a:xfrm>
            <a:off x="685800" y="4343400"/>
            <a:ext cx="5486399" cy="4114800"/>
          </a:xfrm>
          <a:prstGeom prst="rect">
            <a:avLst/>
          </a:prstGeom>
          <a:noFill/>
          <a:ln>
            <a:noFill/>
          </a:ln>
        </p:spPr>
        <p:txBody>
          <a:bodyPr lIns="89400" tIns="44700" rIns="89400" bIns="44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371" name="Shape 371"/>
          <p:cNvSpPr txBox="1">
            <a:spLocks noGrp="1"/>
          </p:cNvSpPr>
          <p:nvPr>
            <p:ph type="sldNum" idx="12"/>
          </p:nvPr>
        </p:nvSpPr>
        <p:spPr>
          <a:xfrm>
            <a:off x="3884612" y="8685213"/>
            <a:ext cx="2971799" cy="457200"/>
          </a:xfrm>
          <a:prstGeom prst="rect">
            <a:avLst/>
          </a:prstGeom>
          <a:noFill/>
          <a:ln>
            <a:noFill/>
          </a:ln>
        </p:spPr>
        <p:txBody>
          <a:bodyPr lIns="89400" tIns="44700" rIns="89400" bIns="44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Shape 3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383" name="Shape 383"/>
          <p:cNvSpPr txBox="1">
            <a:spLocks noGrp="1"/>
          </p:cNvSpPr>
          <p:nvPr>
            <p:ph type="body" idx="1"/>
          </p:nvPr>
        </p:nvSpPr>
        <p:spPr>
          <a:xfrm>
            <a:off x="685800" y="4343400"/>
            <a:ext cx="5486399" cy="4114800"/>
          </a:xfrm>
          <a:prstGeom prst="rect">
            <a:avLst/>
          </a:prstGeom>
          <a:noFill/>
          <a:ln>
            <a:noFill/>
          </a:ln>
        </p:spPr>
        <p:txBody>
          <a:bodyPr lIns="89400" tIns="44700" rIns="89400" bIns="44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384" name="Shape 384"/>
          <p:cNvSpPr txBox="1">
            <a:spLocks noGrp="1"/>
          </p:cNvSpPr>
          <p:nvPr>
            <p:ph type="sldNum" idx="12"/>
          </p:nvPr>
        </p:nvSpPr>
        <p:spPr>
          <a:xfrm>
            <a:off x="3884612" y="8685213"/>
            <a:ext cx="2971799" cy="457200"/>
          </a:xfrm>
          <a:prstGeom prst="rect">
            <a:avLst/>
          </a:prstGeom>
          <a:noFill/>
          <a:ln>
            <a:noFill/>
          </a:ln>
        </p:spPr>
        <p:txBody>
          <a:bodyPr lIns="89400" tIns="44700" rIns="89400" bIns="44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37</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Shape 395"/>
          <p:cNvSpPr txBox="1">
            <a:spLocks noGrp="1"/>
          </p:cNvSpPr>
          <p:nvPr>
            <p:ph type="body" idx="1"/>
          </p:nvPr>
        </p:nvSpPr>
        <p:spPr>
          <a:xfrm>
            <a:off x="685800" y="4343400"/>
            <a:ext cx="5486399" cy="4114800"/>
          </a:xfrm>
          <a:prstGeom prst="rect">
            <a:avLst/>
          </a:prstGeom>
          <a:noFill/>
          <a:ln>
            <a:noFill/>
          </a:ln>
        </p:spPr>
        <p:txBody>
          <a:bodyPr lIns="91400" tIns="91400" rIns="91400" bIns="914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396" name="Shape 396"/>
          <p:cNvSpPr>
            <a:spLocks noGrp="1" noRot="1" noChangeAspect="1"/>
          </p:cNvSpPr>
          <p:nvPr>
            <p:ph type="sldImg" idx="2"/>
          </p:nvPr>
        </p:nvSpPr>
        <p:spPr>
          <a:xfrm>
            <a:off x="1144588"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Shape 4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03" name="Shape 4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10" name="Shape 110"/>
          <p:cNvSpPr txBox="1">
            <a:spLocks noGrp="1"/>
          </p:cNvSpPr>
          <p:nvPr>
            <p:ph type="body" idx="1"/>
          </p:nvPr>
        </p:nvSpPr>
        <p:spPr>
          <a:xfrm>
            <a:off x="685800" y="4343400"/>
            <a:ext cx="5486399" cy="4114800"/>
          </a:xfrm>
          <a:prstGeom prst="rect">
            <a:avLst/>
          </a:prstGeom>
          <a:noFill/>
          <a:ln>
            <a:noFill/>
          </a:ln>
        </p:spPr>
        <p:txBody>
          <a:bodyPr lIns="89925" tIns="44950" rIns="89925" bIns="4495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11" name="Shape 111"/>
          <p:cNvSpPr txBox="1">
            <a:spLocks noGrp="1"/>
          </p:cNvSpPr>
          <p:nvPr>
            <p:ph type="sldNum" idx="12"/>
          </p:nvPr>
        </p:nvSpPr>
        <p:spPr>
          <a:xfrm>
            <a:off x="3884612" y="8685213"/>
            <a:ext cx="2971799" cy="457200"/>
          </a:xfrm>
          <a:prstGeom prst="rect">
            <a:avLst/>
          </a:prstGeom>
          <a:noFill/>
          <a:ln>
            <a:noFill/>
          </a:ln>
        </p:spPr>
        <p:txBody>
          <a:bodyPr lIns="89925" tIns="44950" rIns="89925" bIns="4495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Shape 4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410" name="Shape 410"/>
          <p:cNvSpPr txBox="1">
            <a:spLocks noGrp="1"/>
          </p:cNvSpPr>
          <p:nvPr>
            <p:ph type="body" idx="1"/>
          </p:nvPr>
        </p:nvSpPr>
        <p:spPr>
          <a:xfrm>
            <a:off x="685800" y="4343400"/>
            <a:ext cx="5486399" cy="4114800"/>
          </a:xfrm>
          <a:prstGeom prst="rect">
            <a:avLst/>
          </a:prstGeom>
          <a:noFill/>
          <a:ln>
            <a:noFill/>
          </a:ln>
        </p:spPr>
        <p:txBody>
          <a:bodyPr lIns="89400" tIns="44700" rIns="89400" bIns="44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411" name="Shape 411"/>
          <p:cNvSpPr txBox="1">
            <a:spLocks noGrp="1"/>
          </p:cNvSpPr>
          <p:nvPr>
            <p:ph type="sldNum" idx="12"/>
          </p:nvPr>
        </p:nvSpPr>
        <p:spPr>
          <a:xfrm>
            <a:off x="3884612" y="8685213"/>
            <a:ext cx="2971799" cy="457200"/>
          </a:xfrm>
          <a:prstGeom prst="rect">
            <a:avLst/>
          </a:prstGeom>
          <a:noFill/>
          <a:ln>
            <a:noFill/>
          </a:ln>
        </p:spPr>
        <p:txBody>
          <a:bodyPr lIns="89400" tIns="44700" rIns="89400" bIns="44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Calibri"/>
                <a:ea typeface="Calibri"/>
                <a:cs typeface="Calibri"/>
                <a:sym typeface="Calibri"/>
              </a:rPr>
              <a:t>40</a:t>
            </a:fld>
            <a:endParaRPr lang="en-US" sz="1200">
              <a:solidFill>
                <a:srgbClr val="000000"/>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Shape 4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418" name="Shape 418"/>
          <p:cNvSpPr txBox="1">
            <a:spLocks noGrp="1"/>
          </p:cNvSpPr>
          <p:nvPr>
            <p:ph type="body" idx="1"/>
          </p:nvPr>
        </p:nvSpPr>
        <p:spPr>
          <a:xfrm>
            <a:off x="685800" y="4343400"/>
            <a:ext cx="5486399" cy="4114800"/>
          </a:xfrm>
          <a:prstGeom prst="rect">
            <a:avLst/>
          </a:prstGeom>
          <a:noFill/>
          <a:ln>
            <a:noFill/>
          </a:ln>
        </p:spPr>
        <p:txBody>
          <a:bodyPr lIns="89400" tIns="44700" rIns="89400" bIns="44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419" name="Shape 419"/>
          <p:cNvSpPr txBox="1">
            <a:spLocks noGrp="1"/>
          </p:cNvSpPr>
          <p:nvPr>
            <p:ph type="sldNum" idx="12"/>
          </p:nvPr>
        </p:nvSpPr>
        <p:spPr>
          <a:xfrm>
            <a:off x="3884612" y="8685213"/>
            <a:ext cx="2971799" cy="457200"/>
          </a:xfrm>
          <a:prstGeom prst="rect">
            <a:avLst/>
          </a:prstGeom>
          <a:noFill/>
          <a:ln>
            <a:noFill/>
          </a:ln>
        </p:spPr>
        <p:txBody>
          <a:bodyPr lIns="89400" tIns="44700" rIns="89400" bIns="44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Shape 4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429" name="Shape 429"/>
          <p:cNvSpPr txBox="1">
            <a:spLocks noGrp="1"/>
          </p:cNvSpPr>
          <p:nvPr>
            <p:ph type="body" idx="1"/>
          </p:nvPr>
        </p:nvSpPr>
        <p:spPr>
          <a:xfrm>
            <a:off x="685800" y="4343400"/>
            <a:ext cx="5486399" cy="4114800"/>
          </a:xfrm>
          <a:prstGeom prst="rect">
            <a:avLst/>
          </a:prstGeom>
          <a:noFill/>
          <a:ln>
            <a:noFill/>
          </a:ln>
        </p:spPr>
        <p:txBody>
          <a:bodyPr lIns="89400" tIns="44700" rIns="89400" bIns="44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430" name="Shape 430"/>
          <p:cNvSpPr txBox="1">
            <a:spLocks noGrp="1"/>
          </p:cNvSpPr>
          <p:nvPr>
            <p:ph type="sldNum" idx="12"/>
          </p:nvPr>
        </p:nvSpPr>
        <p:spPr>
          <a:xfrm>
            <a:off x="3884612" y="8685213"/>
            <a:ext cx="2971799" cy="457200"/>
          </a:xfrm>
          <a:prstGeom prst="rect">
            <a:avLst/>
          </a:prstGeom>
          <a:noFill/>
          <a:ln>
            <a:noFill/>
          </a:ln>
        </p:spPr>
        <p:txBody>
          <a:bodyPr lIns="89400" tIns="44700" rIns="89400" bIns="44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Shape 441"/>
          <p:cNvSpPr>
            <a:spLocks noGrp="1" noRot="1" noChangeAspect="1"/>
          </p:cNvSpPr>
          <p:nvPr>
            <p:ph type="sldImg" idx="2"/>
          </p:nvPr>
        </p:nvSpPr>
        <p:spPr>
          <a:xfrm>
            <a:off x="1144588" y="685800"/>
            <a:ext cx="4568825" cy="34274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442" name="Shape 442"/>
          <p:cNvSpPr txBox="1">
            <a:spLocks noGrp="1"/>
          </p:cNvSpPr>
          <p:nvPr>
            <p:ph type="body" idx="1"/>
          </p:nvPr>
        </p:nvSpPr>
        <p:spPr>
          <a:xfrm>
            <a:off x="685800" y="4343400"/>
            <a:ext cx="5486399" cy="4114800"/>
          </a:xfrm>
          <a:prstGeom prst="rect">
            <a:avLst/>
          </a:prstGeom>
          <a:noFill/>
          <a:ln>
            <a:noFill/>
          </a:ln>
        </p:spPr>
        <p:txBody>
          <a:bodyPr lIns="92125" tIns="46050" rIns="92125" bIns="46050" anchor="t" anchorCtr="0">
            <a:noAutofit/>
          </a:bodyPr>
          <a:lstStyle/>
          <a:p>
            <a:pPr marL="0" marR="0" lvl="0" indent="0" algn="l" rtl="0">
              <a:spcBef>
                <a:spcPts val="0"/>
              </a:spcBef>
              <a:spcAft>
                <a:spcPts val="0"/>
              </a:spcAft>
              <a:buSzPct val="25000"/>
              <a:buNone/>
            </a:pPr>
            <a:endParaRPr sz="1200" b="0" i="0" u="none" strike="noStrike" cap="none">
              <a:solidFill>
                <a:srgbClr val="000000"/>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rgbClr val="000000"/>
              </a:solidFill>
              <a:latin typeface="Calibri"/>
              <a:ea typeface="Calibri"/>
              <a:cs typeface="Calibri"/>
              <a:sym typeface="Calibri"/>
            </a:endParaRPr>
          </a:p>
        </p:txBody>
      </p:sp>
      <p:sp>
        <p:nvSpPr>
          <p:cNvPr id="443" name="Shape 443"/>
          <p:cNvSpPr txBox="1">
            <a:spLocks noGrp="1"/>
          </p:cNvSpPr>
          <p:nvPr>
            <p:ph type="sldNum" idx="12"/>
          </p:nvPr>
        </p:nvSpPr>
        <p:spPr>
          <a:xfrm>
            <a:off x="3884612" y="8685213"/>
            <a:ext cx="2971799" cy="457200"/>
          </a:xfrm>
          <a:prstGeom prst="rect">
            <a:avLst/>
          </a:prstGeom>
          <a:noFill/>
          <a:ln>
            <a:noFill/>
          </a:ln>
        </p:spPr>
        <p:txBody>
          <a:bodyPr lIns="92125" tIns="46050" rIns="92125" bIns="4605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Calibri"/>
                <a:ea typeface="Calibri"/>
                <a:cs typeface="Calibri"/>
                <a:sym typeface="Calibri"/>
              </a:rPr>
              <a:t>43</a:t>
            </a:fld>
            <a:endParaRPr lang="en-US" sz="1200">
              <a:solidFill>
                <a:srgbClr val="000000"/>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Shape 471"/>
          <p:cNvSpPr txBox="1">
            <a:spLocks noGrp="1"/>
          </p:cNvSpPr>
          <p:nvPr>
            <p:ph type="body" idx="1"/>
          </p:nvPr>
        </p:nvSpPr>
        <p:spPr>
          <a:xfrm>
            <a:off x="685800" y="4343400"/>
            <a:ext cx="5486399" cy="4114800"/>
          </a:xfrm>
          <a:prstGeom prst="rect">
            <a:avLst/>
          </a:prstGeom>
          <a:noFill/>
          <a:ln>
            <a:noFill/>
          </a:ln>
        </p:spPr>
        <p:txBody>
          <a:bodyPr lIns="89400" tIns="44700" rIns="89400" bIns="44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472" name="Shape 472"/>
          <p:cNvSpPr txBox="1">
            <a:spLocks noGrp="1"/>
          </p:cNvSpPr>
          <p:nvPr>
            <p:ph type="sldNum" idx="12"/>
          </p:nvPr>
        </p:nvSpPr>
        <p:spPr>
          <a:xfrm>
            <a:off x="3884612" y="8685213"/>
            <a:ext cx="2971799" cy="457200"/>
          </a:xfrm>
          <a:prstGeom prst="rect">
            <a:avLst/>
          </a:prstGeom>
          <a:noFill/>
          <a:ln>
            <a:noFill/>
          </a:ln>
        </p:spPr>
        <p:txBody>
          <a:bodyPr lIns="89400" tIns="44700" rIns="89400" bIns="44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44</a:t>
            </a:fld>
            <a:endParaRPr lang="en-US" sz="1200">
              <a:solidFill>
                <a:schemeClr val="dk1"/>
              </a:solidFill>
              <a:latin typeface="Calibri"/>
              <a:ea typeface="Calibri"/>
              <a:cs typeface="Calibri"/>
              <a:sym typeface="Calibri"/>
            </a:endParaRPr>
          </a:p>
        </p:txBody>
      </p:sp>
      <p:sp>
        <p:nvSpPr>
          <p:cNvPr id="473" name="Shape 4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Shape 4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82" name="Shape 4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Shape 4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91" name="Shape 4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Shape 49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00" name="Shape 5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Shape 50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07" name="Shape 5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Shape 512"/>
          <p:cNvSpPr txBox="1">
            <a:spLocks noGrp="1"/>
          </p:cNvSpPr>
          <p:nvPr>
            <p:ph type="body" idx="1"/>
          </p:nvPr>
        </p:nvSpPr>
        <p:spPr>
          <a:xfrm>
            <a:off x="685800" y="4343401"/>
            <a:ext cx="5486399" cy="4114797"/>
          </a:xfrm>
          <a:prstGeom prst="rect">
            <a:avLst/>
          </a:prstGeom>
          <a:noFill/>
          <a:ln>
            <a:noFill/>
          </a:ln>
        </p:spPr>
        <p:txBody>
          <a:bodyPr lIns="88700" tIns="88700" rIns="88700" bIns="88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513" name="Shape 5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1144588" y="685800"/>
            <a:ext cx="4568825" cy="34274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18" name="Shape 118"/>
          <p:cNvSpPr txBox="1">
            <a:spLocks noGrp="1"/>
          </p:cNvSpPr>
          <p:nvPr>
            <p:ph type="body" idx="1"/>
          </p:nvPr>
        </p:nvSpPr>
        <p:spPr>
          <a:xfrm>
            <a:off x="685187" y="4343167"/>
            <a:ext cx="5487626" cy="4114334"/>
          </a:xfrm>
          <a:prstGeom prst="rect">
            <a:avLst/>
          </a:prstGeom>
          <a:noFill/>
          <a:ln>
            <a:noFill/>
          </a:ln>
        </p:spPr>
        <p:txBody>
          <a:bodyPr lIns="92125" tIns="46050" rIns="92125" bIns="4605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19" name="Shape 119"/>
          <p:cNvSpPr txBox="1">
            <a:spLocks noGrp="1"/>
          </p:cNvSpPr>
          <p:nvPr>
            <p:ph type="sldNum" idx="12"/>
          </p:nvPr>
        </p:nvSpPr>
        <p:spPr>
          <a:xfrm>
            <a:off x="3884260" y="8684790"/>
            <a:ext cx="2972208" cy="457662"/>
          </a:xfrm>
          <a:prstGeom prst="rect">
            <a:avLst/>
          </a:prstGeom>
          <a:noFill/>
          <a:ln>
            <a:noFill/>
          </a:ln>
        </p:spPr>
        <p:txBody>
          <a:bodyPr lIns="92125" tIns="46050" rIns="92125" bIns="4605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Shape 5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19" name="Shape 5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Shape 52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25" name="Shape 5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Shape 53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31" name="Shape 5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Shape 5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37" name="Shape 537"/>
          <p:cNvSpPr txBox="1">
            <a:spLocks noGrp="1"/>
          </p:cNvSpPr>
          <p:nvPr>
            <p:ph type="body" idx="1"/>
          </p:nvPr>
        </p:nvSpPr>
        <p:spPr>
          <a:xfrm>
            <a:off x="685800" y="4343401"/>
            <a:ext cx="5486399" cy="4114797"/>
          </a:xfrm>
          <a:prstGeom prst="rect">
            <a:avLst/>
          </a:prstGeom>
          <a:noFill/>
          <a:ln>
            <a:noFill/>
          </a:ln>
        </p:spPr>
        <p:txBody>
          <a:bodyPr lIns="88700" tIns="88700" rIns="88700" bIns="88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
        <p:nvSpPr>
          <p:cNvPr id="538" name="Shape 538"/>
          <p:cNvSpPr txBox="1">
            <a:spLocks noGrp="1"/>
          </p:cNvSpPr>
          <p:nvPr>
            <p:ph type="sldNum" idx="12"/>
          </p:nvPr>
        </p:nvSpPr>
        <p:spPr>
          <a:xfrm>
            <a:off x="3884612" y="8685213"/>
            <a:ext cx="2971799" cy="4571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53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Shape 5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46" name="Shape 546"/>
          <p:cNvSpPr txBox="1">
            <a:spLocks noGrp="1"/>
          </p:cNvSpPr>
          <p:nvPr>
            <p:ph type="body" idx="1"/>
          </p:nvPr>
        </p:nvSpPr>
        <p:spPr>
          <a:xfrm>
            <a:off x="685800" y="4343400"/>
            <a:ext cx="5486399" cy="4114800"/>
          </a:xfrm>
          <a:prstGeom prst="rect">
            <a:avLst/>
          </a:prstGeom>
          <a:noFill/>
          <a:ln>
            <a:noFill/>
          </a:ln>
        </p:spPr>
        <p:txBody>
          <a:bodyPr lIns="88700" tIns="44350" rIns="88700" bIns="4435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547" name="Shape 547"/>
          <p:cNvSpPr txBox="1">
            <a:spLocks noGrp="1"/>
          </p:cNvSpPr>
          <p:nvPr>
            <p:ph type="sldNum" idx="12"/>
          </p:nvPr>
        </p:nvSpPr>
        <p:spPr>
          <a:xfrm>
            <a:off x="3884612" y="8685213"/>
            <a:ext cx="2971799" cy="457200"/>
          </a:xfrm>
          <a:prstGeom prst="rect">
            <a:avLst/>
          </a:prstGeom>
          <a:noFill/>
          <a:ln>
            <a:noFill/>
          </a:ln>
        </p:spPr>
        <p:txBody>
          <a:bodyPr lIns="88700" tIns="44350" rIns="88700" bIns="4435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54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Shape 5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53" name="Shape 5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Shape 5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59" name="Shape 559"/>
          <p:cNvSpPr txBox="1">
            <a:spLocks noGrp="1"/>
          </p:cNvSpPr>
          <p:nvPr>
            <p:ph type="body" idx="1"/>
          </p:nvPr>
        </p:nvSpPr>
        <p:spPr>
          <a:xfrm>
            <a:off x="685800" y="4343400"/>
            <a:ext cx="5486399" cy="4114800"/>
          </a:xfrm>
          <a:prstGeom prst="rect">
            <a:avLst/>
          </a:prstGeom>
          <a:noFill/>
          <a:ln>
            <a:noFill/>
          </a:ln>
        </p:spPr>
        <p:txBody>
          <a:bodyPr lIns="88700" tIns="44350" rIns="88700" bIns="4435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560" name="Shape 560"/>
          <p:cNvSpPr txBox="1">
            <a:spLocks noGrp="1"/>
          </p:cNvSpPr>
          <p:nvPr>
            <p:ph type="sldNum" idx="12"/>
          </p:nvPr>
        </p:nvSpPr>
        <p:spPr>
          <a:xfrm>
            <a:off x="3884612" y="8685213"/>
            <a:ext cx="2971799" cy="457200"/>
          </a:xfrm>
          <a:prstGeom prst="rect">
            <a:avLst/>
          </a:prstGeom>
          <a:noFill/>
          <a:ln>
            <a:noFill/>
          </a:ln>
        </p:spPr>
        <p:txBody>
          <a:bodyPr lIns="88700" tIns="44350" rIns="88700" bIns="4435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Arial"/>
                <a:ea typeface="Arial"/>
                <a:cs typeface="Arial"/>
                <a:sym typeface="Arial"/>
              </a:rPr>
              <a:t>56</a:t>
            </a:fld>
            <a:endParaRPr lang="en-US" sz="1200">
              <a:solidFill>
                <a:schemeClr val="dk1"/>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Shape 5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66" name="Shape 5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Shape 57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75" name="Shape 5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Shape 5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82" name="Shape 5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7" name="Shape 127"/>
          <p:cNvSpPr txBox="1">
            <a:spLocks noGrp="1"/>
          </p:cNvSpPr>
          <p:nvPr>
            <p:ph type="body" idx="1"/>
          </p:nvPr>
        </p:nvSpPr>
        <p:spPr>
          <a:xfrm>
            <a:off x="685800" y="4343400"/>
            <a:ext cx="5486399" cy="4114800"/>
          </a:xfrm>
          <a:prstGeom prst="rect">
            <a:avLst/>
          </a:prstGeom>
          <a:noFill/>
          <a:ln>
            <a:noFill/>
          </a:ln>
        </p:spPr>
        <p:txBody>
          <a:bodyPr lIns="89400" tIns="44700" rIns="89400" bIns="44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28" name="Shape 128"/>
          <p:cNvSpPr txBox="1">
            <a:spLocks noGrp="1"/>
          </p:cNvSpPr>
          <p:nvPr>
            <p:ph type="sldNum" idx="12"/>
          </p:nvPr>
        </p:nvSpPr>
        <p:spPr>
          <a:xfrm>
            <a:off x="3884612" y="8685213"/>
            <a:ext cx="2971799" cy="457200"/>
          </a:xfrm>
          <a:prstGeom prst="rect">
            <a:avLst/>
          </a:prstGeom>
          <a:noFill/>
          <a:ln>
            <a:noFill/>
          </a:ln>
        </p:spPr>
        <p:txBody>
          <a:bodyPr lIns="89400" tIns="44700" rIns="89400" bIns="44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Shape 58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88" name="Shape 5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Shape 59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94" name="Shape 5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Shape 6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01" name="Shape 6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07" name="Shape 6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Shape 6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13" name="Shape 6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Shape 6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21" name="Shape 6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Shape 6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29" name="Shape 6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Shape 63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37" name="Shape 6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Shape 6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45" name="Shape 6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Shape 6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51" name="Shape 6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5" name="Shape 135"/>
          <p:cNvSpPr txBox="1">
            <a:spLocks noGrp="1"/>
          </p:cNvSpPr>
          <p:nvPr>
            <p:ph type="body" idx="1"/>
          </p:nvPr>
        </p:nvSpPr>
        <p:spPr>
          <a:xfrm>
            <a:off x="685800" y="4343401"/>
            <a:ext cx="5486399" cy="4114800"/>
          </a:xfrm>
          <a:prstGeom prst="rect">
            <a:avLst/>
          </a:prstGeom>
          <a:noFill/>
          <a:ln>
            <a:noFill/>
          </a:ln>
        </p:spPr>
        <p:txBody>
          <a:bodyPr lIns="91400" tIns="91400" rIns="91400" bIns="914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Shape 6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57" name="Shape 657"/>
          <p:cNvSpPr txBox="1">
            <a:spLocks noGrp="1"/>
          </p:cNvSpPr>
          <p:nvPr>
            <p:ph type="body" idx="1"/>
          </p:nvPr>
        </p:nvSpPr>
        <p:spPr>
          <a:xfrm>
            <a:off x="685800" y="4343401"/>
            <a:ext cx="5486399" cy="4114797"/>
          </a:xfrm>
          <a:prstGeom prst="rect">
            <a:avLst/>
          </a:prstGeom>
          <a:noFill/>
          <a:ln>
            <a:noFill/>
          </a:ln>
        </p:spPr>
        <p:txBody>
          <a:bodyPr lIns="88700" tIns="88700" rIns="88700" bIns="88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
        <p:nvSpPr>
          <p:cNvPr id="658" name="Shape 658"/>
          <p:cNvSpPr txBox="1">
            <a:spLocks noGrp="1"/>
          </p:cNvSpPr>
          <p:nvPr>
            <p:ph type="sldNum" idx="12"/>
          </p:nvPr>
        </p:nvSpPr>
        <p:spPr>
          <a:xfrm>
            <a:off x="3884612" y="8685213"/>
            <a:ext cx="2971799" cy="4571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70</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Shape 6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66" name="Shape 6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Shape 6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72" name="Shape 6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Shape 6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678" name="Shape 678"/>
          <p:cNvSpPr txBox="1">
            <a:spLocks noGrp="1"/>
          </p:cNvSpPr>
          <p:nvPr>
            <p:ph type="body" idx="1"/>
          </p:nvPr>
        </p:nvSpPr>
        <p:spPr>
          <a:xfrm>
            <a:off x="685800" y="4343400"/>
            <a:ext cx="5486399" cy="4114800"/>
          </a:xfrm>
          <a:prstGeom prst="rect">
            <a:avLst/>
          </a:prstGeom>
          <a:noFill/>
          <a:ln>
            <a:noFill/>
          </a:ln>
        </p:spPr>
        <p:txBody>
          <a:bodyPr lIns="88700" tIns="44350" rIns="88700" bIns="4435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679" name="Shape 679"/>
          <p:cNvSpPr txBox="1">
            <a:spLocks noGrp="1"/>
          </p:cNvSpPr>
          <p:nvPr>
            <p:ph type="sldNum" idx="12"/>
          </p:nvPr>
        </p:nvSpPr>
        <p:spPr>
          <a:xfrm>
            <a:off x="3884612" y="8685213"/>
            <a:ext cx="2971799" cy="457200"/>
          </a:xfrm>
          <a:prstGeom prst="rect">
            <a:avLst/>
          </a:prstGeom>
          <a:noFill/>
          <a:ln>
            <a:noFill/>
          </a:ln>
        </p:spPr>
        <p:txBody>
          <a:bodyPr lIns="88700" tIns="44350" rIns="88700" bIns="4435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Arial"/>
                <a:ea typeface="Arial"/>
                <a:cs typeface="Arial"/>
                <a:sym typeface="Arial"/>
              </a:rPr>
              <a:t>73</a:t>
            </a:fld>
            <a:endParaRPr lang="en-US" sz="1200">
              <a:solidFill>
                <a:schemeClr val="dk1"/>
              </a:solidFill>
              <a:latin typeface="Arial"/>
              <a:ea typeface="Arial"/>
              <a:cs typeface="Arial"/>
              <a:sym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Shape 6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98" name="Shape 6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Shape 70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706" name="Shape 7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Shape 7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12" name="Shape 712"/>
          <p:cNvSpPr txBox="1">
            <a:spLocks noGrp="1"/>
          </p:cNvSpPr>
          <p:nvPr>
            <p:ph type="body" idx="1"/>
          </p:nvPr>
        </p:nvSpPr>
        <p:spPr>
          <a:xfrm>
            <a:off x="685800" y="4343400"/>
            <a:ext cx="5486399" cy="4114800"/>
          </a:xfrm>
          <a:prstGeom prst="rect">
            <a:avLst/>
          </a:prstGeom>
          <a:noFill/>
          <a:ln>
            <a:noFill/>
          </a:ln>
        </p:spPr>
        <p:txBody>
          <a:bodyPr lIns="88700" tIns="44350" rIns="88700" bIns="4435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713" name="Shape 713"/>
          <p:cNvSpPr txBox="1">
            <a:spLocks noGrp="1"/>
          </p:cNvSpPr>
          <p:nvPr>
            <p:ph type="sldNum" idx="12"/>
          </p:nvPr>
        </p:nvSpPr>
        <p:spPr>
          <a:xfrm>
            <a:off x="3884612" y="8685213"/>
            <a:ext cx="2971799" cy="457200"/>
          </a:xfrm>
          <a:prstGeom prst="rect">
            <a:avLst/>
          </a:prstGeom>
          <a:noFill/>
          <a:ln>
            <a:noFill/>
          </a:ln>
        </p:spPr>
        <p:txBody>
          <a:bodyPr lIns="88700" tIns="44350" rIns="88700" bIns="4435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76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Shape 72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726" name="Shape 7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Shape 73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732" name="Shape 7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Shape 7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38" name="Shape 738"/>
          <p:cNvSpPr txBox="1">
            <a:spLocks noGrp="1"/>
          </p:cNvSpPr>
          <p:nvPr>
            <p:ph type="body" idx="1"/>
          </p:nvPr>
        </p:nvSpPr>
        <p:spPr>
          <a:xfrm>
            <a:off x="685800" y="4343401"/>
            <a:ext cx="5486399" cy="4114797"/>
          </a:xfrm>
          <a:prstGeom prst="rect">
            <a:avLst/>
          </a:prstGeom>
          <a:noFill/>
          <a:ln>
            <a:noFill/>
          </a:ln>
        </p:spPr>
        <p:txBody>
          <a:bodyPr lIns="88700" tIns="88700" rIns="88700" bIns="88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
        <p:nvSpPr>
          <p:cNvPr id="739" name="Shape 739"/>
          <p:cNvSpPr txBox="1">
            <a:spLocks noGrp="1"/>
          </p:cNvSpPr>
          <p:nvPr>
            <p:ph type="sldNum" idx="12"/>
          </p:nvPr>
        </p:nvSpPr>
        <p:spPr>
          <a:xfrm>
            <a:off x="3884612" y="8685213"/>
            <a:ext cx="2971799" cy="4571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79</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40" name="Shape 140"/>
          <p:cNvSpPr txBox="1">
            <a:spLocks noGrp="1"/>
          </p:cNvSpPr>
          <p:nvPr>
            <p:ph type="body" idx="1"/>
          </p:nvPr>
        </p:nvSpPr>
        <p:spPr>
          <a:xfrm>
            <a:off x="685800" y="4343400"/>
            <a:ext cx="5486399" cy="4114800"/>
          </a:xfrm>
          <a:prstGeom prst="rect">
            <a:avLst/>
          </a:prstGeom>
          <a:noFill/>
          <a:ln>
            <a:noFill/>
          </a:ln>
        </p:spPr>
        <p:txBody>
          <a:bodyPr lIns="89400" tIns="44700" rIns="89400" bIns="44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 https://youtu.be/Ea9kU1eSuW8?t=37s</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41" name="Shape 141"/>
          <p:cNvSpPr txBox="1">
            <a:spLocks noGrp="1"/>
          </p:cNvSpPr>
          <p:nvPr>
            <p:ph type="sldNum" idx="12"/>
          </p:nvPr>
        </p:nvSpPr>
        <p:spPr>
          <a:xfrm>
            <a:off x="3884612" y="8685213"/>
            <a:ext cx="2971799" cy="457200"/>
          </a:xfrm>
          <a:prstGeom prst="rect">
            <a:avLst/>
          </a:prstGeom>
          <a:noFill/>
          <a:ln>
            <a:noFill/>
          </a:ln>
        </p:spPr>
        <p:txBody>
          <a:bodyPr lIns="89400" tIns="44700" rIns="89400" bIns="44700" anchor="b" anchorCtr="0">
            <a:noAutofit/>
          </a:bodyPr>
          <a:lstStyle/>
          <a:p>
            <a:pPr marL="0" marR="0" lvl="0" indent="0" algn="r" rtl="0">
              <a:spcBef>
                <a:spcPts val="0"/>
              </a:spcBef>
              <a:buSzPct val="25000"/>
              <a:buNone/>
            </a:pPr>
            <a:fld id="{00000000-1234-1234-1234-123412341234}" type="slidenum">
              <a:rPr lang="en-US" sz="1200" b="0" i="0" u="none" strike="noStrike" cap="none">
                <a:solidFill>
                  <a:srgbClr val="000000"/>
                </a:solidFill>
                <a:latin typeface="Calibri"/>
                <a:ea typeface="Calibri"/>
                <a:cs typeface="Calibri"/>
                <a:sym typeface="Calibri"/>
              </a:rPr>
              <a:t>8</a:t>
            </a:fld>
            <a:endParaRPr lang="en-US"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Shape 7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747" name="Shape 7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Shape 7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753" name="Shape 7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Shape 76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763" name="Shape 7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Shape 7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769" name="Shape 7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Shape 77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778" name="Shape 7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Shape 7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785" name="Shape 7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Shape 7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798" name="Shape 7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Shape 803"/>
          <p:cNvSpPr txBox="1">
            <a:spLocks noGrp="1"/>
          </p:cNvSpPr>
          <p:nvPr>
            <p:ph type="body" idx="1"/>
          </p:nvPr>
        </p:nvSpPr>
        <p:spPr>
          <a:xfrm>
            <a:off x="685800" y="4343401"/>
            <a:ext cx="5486399" cy="4114799"/>
          </a:xfrm>
          <a:prstGeom prst="rect">
            <a:avLst/>
          </a:prstGeom>
          <a:noFill/>
          <a:ln>
            <a:noFill/>
          </a:ln>
        </p:spPr>
        <p:txBody>
          <a:bodyPr lIns="88700" tIns="88700" rIns="88700" bIns="88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04" name="Shape 8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Shape 8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822" name="Shape 8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Shape 827"/>
          <p:cNvSpPr txBox="1">
            <a:spLocks noGrp="1"/>
          </p:cNvSpPr>
          <p:nvPr>
            <p:ph type="body" idx="1"/>
          </p:nvPr>
        </p:nvSpPr>
        <p:spPr>
          <a:xfrm>
            <a:off x="685800" y="4343401"/>
            <a:ext cx="5486399" cy="4114799"/>
          </a:xfrm>
          <a:prstGeom prst="rect">
            <a:avLst/>
          </a:prstGeom>
          <a:noFill/>
          <a:ln>
            <a:noFill/>
          </a:ln>
        </p:spPr>
        <p:txBody>
          <a:bodyPr lIns="88700" tIns="88700" rIns="88700" bIns="88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28" name="Shape 8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8" name="Shape 148"/>
          <p:cNvSpPr txBox="1">
            <a:spLocks noGrp="1"/>
          </p:cNvSpPr>
          <p:nvPr>
            <p:ph type="body" idx="1"/>
          </p:nvPr>
        </p:nvSpPr>
        <p:spPr>
          <a:xfrm>
            <a:off x="685800" y="4343400"/>
            <a:ext cx="5486399" cy="4114800"/>
          </a:xfrm>
          <a:prstGeom prst="rect">
            <a:avLst/>
          </a:prstGeom>
          <a:noFill/>
          <a:ln>
            <a:noFill/>
          </a:ln>
        </p:spPr>
        <p:txBody>
          <a:bodyPr lIns="89400" tIns="44700" rIns="89400" bIns="44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 https://www.youtube.com/v/gfvMU36fgKw</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49" name="Shape 149"/>
          <p:cNvSpPr txBox="1">
            <a:spLocks noGrp="1"/>
          </p:cNvSpPr>
          <p:nvPr>
            <p:ph type="sldNum" idx="12"/>
          </p:nvPr>
        </p:nvSpPr>
        <p:spPr>
          <a:xfrm>
            <a:off x="3884612" y="8685213"/>
            <a:ext cx="2971799" cy="457200"/>
          </a:xfrm>
          <a:prstGeom prst="rect">
            <a:avLst/>
          </a:prstGeom>
          <a:noFill/>
          <a:ln>
            <a:noFill/>
          </a:ln>
        </p:spPr>
        <p:txBody>
          <a:bodyPr lIns="89400" tIns="44700" rIns="89400" bIns="44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Shape 8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34" name="Shape 834"/>
          <p:cNvSpPr txBox="1">
            <a:spLocks noGrp="1"/>
          </p:cNvSpPr>
          <p:nvPr>
            <p:ph type="body" idx="1"/>
          </p:nvPr>
        </p:nvSpPr>
        <p:spPr>
          <a:xfrm>
            <a:off x="685800" y="4343401"/>
            <a:ext cx="5486399" cy="4114797"/>
          </a:xfrm>
          <a:prstGeom prst="rect">
            <a:avLst/>
          </a:prstGeom>
          <a:noFill/>
          <a:ln>
            <a:noFill/>
          </a:ln>
        </p:spPr>
        <p:txBody>
          <a:bodyPr lIns="88700" tIns="88700" rIns="88700" bIns="88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
        <p:nvSpPr>
          <p:cNvPr id="835" name="Shape 835"/>
          <p:cNvSpPr txBox="1">
            <a:spLocks noGrp="1"/>
          </p:cNvSpPr>
          <p:nvPr>
            <p:ph type="sldNum" idx="12"/>
          </p:nvPr>
        </p:nvSpPr>
        <p:spPr>
          <a:xfrm>
            <a:off x="3884612" y="8685213"/>
            <a:ext cx="2971799" cy="4571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90</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Shape 8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843" name="Shape 8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Shape 84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849" name="Shape 8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Shape 85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855" name="Shape 8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Shape 860"/>
          <p:cNvSpPr txBox="1">
            <a:spLocks noGrp="1"/>
          </p:cNvSpPr>
          <p:nvPr>
            <p:ph type="body" idx="1"/>
          </p:nvPr>
        </p:nvSpPr>
        <p:spPr>
          <a:xfrm>
            <a:off x="685800" y="4343401"/>
            <a:ext cx="5486399" cy="4114797"/>
          </a:xfrm>
          <a:prstGeom prst="rect">
            <a:avLst/>
          </a:prstGeom>
          <a:noFill/>
          <a:ln>
            <a:noFill/>
          </a:ln>
        </p:spPr>
        <p:txBody>
          <a:bodyPr lIns="88700" tIns="88700" rIns="88700" bIns="88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
        <p:nvSpPr>
          <p:cNvPr id="861" name="Shape 8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Shape 8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867" name="Shape 8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Shape 872"/>
          <p:cNvSpPr txBox="1">
            <a:spLocks noGrp="1"/>
          </p:cNvSpPr>
          <p:nvPr>
            <p:ph type="body" idx="1"/>
          </p:nvPr>
        </p:nvSpPr>
        <p:spPr>
          <a:xfrm>
            <a:off x="685800" y="4343401"/>
            <a:ext cx="5486399" cy="4114797"/>
          </a:xfrm>
          <a:prstGeom prst="rect">
            <a:avLst/>
          </a:prstGeom>
          <a:noFill/>
          <a:ln>
            <a:noFill/>
          </a:ln>
        </p:spPr>
        <p:txBody>
          <a:bodyPr lIns="88700" tIns="88700" rIns="88700" bIns="88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
        <p:nvSpPr>
          <p:cNvPr id="873" name="Shape 8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Shape 878"/>
          <p:cNvSpPr txBox="1">
            <a:spLocks noGrp="1"/>
          </p:cNvSpPr>
          <p:nvPr>
            <p:ph type="body" idx="1"/>
          </p:nvPr>
        </p:nvSpPr>
        <p:spPr>
          <a:xfrm>
            <a:off x="685800" y="4343401"/>
            <a:ext cx="5486399" cy="4114797"/>
          </a:xfrm>
          <a:prstGeom prst="rect">
            <a:avLst/>
          </a:prstGeom>
          <a:noFill/>
          <a:ln>
            <a:noFill/>
          </a:ln>
        </p:spPr>
        <p:txBody>
          <a:bodyPr lIns="88700" tIns="88700" rIns="88700" bIns="88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
        <p:nvSpPr>
          <p:cNvPr id="879" name="Shape 8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Shape 884"/>
          <p:cNvSpPr txBox="1">
            <a:spLocks noGrp="1"/>
          </p:cNvSpPr>
          <p:nvPr>
            <p:ph type="body" idx="1"/>
          </p:nvPr>
        </p:nvSpPr>
        <p:spPr>
          <a:xfrm>
            <a:off x="685800" y="4343401"/>
            <a:ext cx="5486399" cy="4114797"/>
          </a:xfrm>
          <a:prstGeom prst="rect">
            <a:avLst/>
          </a:prstGeom>
          <a:noFill/>
          <a:ln>
            <a:noFill/>
          </a:ln>
        </p:spPr>
        <p:txBody>
          <a:bodyPr lIns="88700" tIns="88700" rIns="88700" bIns="88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
        <p:nvSpPr>
          <p:cNvPr id="885" name="Shape 8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Shape 890"/>
          <p:cNvSpPr txBox="1">
            <a:spLocks noGrp="1"/>
          </p:cNvSpPr>
          <p:nvPr>
            <p:ph type="body" idx="1"/>
          </p:nvPr>
        </p:nvSpPr>
        <p:spPr>
          <a:xfrm>
            <a:off x="685800" y="4343401"/>
            <a:ext cx="5486399" cy="4114797"/>
          </a:xfrm>
          <a:prstGeom prst="rect">
            <a:avLst/>
          </a:prstGeom>
          <a:noFill/>
          <a:ln>
            <a:noFill/>
          </a:ln>
        </p:spPr>
        <p:txBody>
          <a:bodyPr lIns="88700" tIns="88700" rIns="88700" bIns="88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
        <p:nvSpPr>
          <p:cNvPr id="891" name="Shape 8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8"/>
        <p:cNvGrpSpPr/>
        <p:nvPr/>
      </p:nvGrpSpPr>
      <p:grpSpPr>
        <a:xfrm>
          <a:off x="0" y="0"/>
          <a:ext cx="0" cy="0"/>
          <a:chOff x="0" y="0"/>
          <a:chExt cx="0" cy="0"/>
        </a:xfrm>
      </p:grpSpPr>
      <p:sp>
        <p:nvSpPr>
          <p:cNvPr id="19" name="Shape 19"/>
          <p:cNvSpPr txBox="1">
            <a:spLocks noGrp="1"/>
          </p:cNvSpPr>
          <p:nvPr>
            <p:ph type="ctrTitle"/>
          </p:nvPr>
        </p:nvSpPr>
        <p:spPr>
          <a:xfrm>
            <a:off x="685800" y="2130425"/>
            <a:ext cx="7772400" cy="1470000"/>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buClr>
                <a:srgbClr val="000000"/>
              </a:buClr>
              <a:buFont typeface="Arial"/>
              <a:buNone/>
              <a:defRPr sz="4400" b="0" i="0" u="none" strike="noStrike" cap="none">
                <a:solidFill>
                  <a:schemeClr val="dk2"/>
                </a:solidFill>
                <a:latin typeface="Questrial"/>
                <a:ea typeface="Questrial"/>
                <a:cs typeface="Questrial"/>
                <a:sym typeface="Questrial"/>
              </a:defRPr>
            </a:lvl1pPr>
            <a:lvl2pPr marL="0" marR="0" lvl="1" indent="0" algn="ctr" rtl="0">
              <a:lnSpc>
                <a:spcPct val="100000"/>
              </a:lnSpc>
              <a:spcBef>
                <a:spcPts val="0"/>
              </a:spcBef>
              <a:spcAft>
                <a:spcPts val="0"/>
              </a:spcAft>
              <a:buClr>
                <a:srgbClr val="000000"/>
              </a:buClr>
              <a:buFont typeface="Arial"/>
              <a:buNone/>
              <a:defRPr sz="1800"/>
            </a:lvl2pPr>
            <a:lvl3pPr marL="0" marR="0" lvl="2" indent="0" algn="ctr" rtl="0">
              <a:spcBef>
                <a:spcPts val="0"/>
              </a:spcBef>
              <a:spcAft>
                <a:spcPts val="0"/>
              </a:spcAft>
              <a:buNone/>
              <a:defRPr sz="1800"/>
            </a:lvl3pPr>
            <a:lvl4pPr marL="0" marR="0" lvl="3" indent="0" algn="ctr" rtl="0">
              <a:spcBef>
                <a:spcPts val="0"/>
              </a:spcBef>
              <a:spcAft>
                <a:spcPts val="0"/>
              </a:spcAft>
              <a:buNone/>
              <a:defRPr sz="1800"/>
            </a:lvl4pPr>
            <a:lvl5pPr marL="0" marR="0" lvl="4" indent="0" algn="ctr" rtl="0">
              <a:spcBef>
                <a:spcPts val="0"/>
              </a:spcBef>
              <a:spcAft>
                <a:spcPts val="0"/>
              </a:spcAft>
              <a:buNone/>
              <a:defRPr sz="1800"/>
            </a:lvl5pPr>
            <a:lvl6pPr marL="457200" marR="0" lvl="5" indent="0" algn="ctr" rtl="0">
              <a:spcBef>
                <a:spcPts val="0"/>
              </a:spcBef>
              <a:spcAft>
                <a:spcPts val="0"/>
              </a:spcAft>
              <a:buNone/>
              <a:defRPr sz="1800"/>
            </a:lvl6pPr>
            <a:lvl7pPr marL="914400" marR="0" lvl="6" indent="0" algn="ctr" rtl="0">
              <a:spcBef>
                <a:spcPts val="0"/>
              </a:spcBef>
              <a:spcAft>
                <a:spcPts val="0"/>
              </a:spcAft>
              <a:buNone/>
              <a:defRPr sz="1800"/>
            </a:lvl7pPr>
            <a:lvl8pPr marL="1371600" marR="0" lvl="7" indent="0" algn="ctr" rtl="0">
              <a:spcBef>
                <a:spcPts val="0"/>
              </a:spcBef>
              <a:spcAft>
                <a:spcPts val="0"/>
              </a:spcAft>
              <a:buNone/>
              <a:defRPr sz="1800"/>
            </a:lvl8pPr>
            <a:lvl9pPr marL="1828800" marR="0" lvl="8" indent="0" algn="ctr" rtl="0">
              <a:spcBef>
                <a:spcPts val="0"/>
              </a:spcBef>
              <a:spcAft>
                <a:spcPts val="0"/>
              </a:spcAft>
              <a:buNone/>
              <a:defRPr sz="1800"/>
            </a:lvl9pPr>
          </a:lstStyle>
          <a:p>
            <a:endParaRPr/>
          </a:p>
        </p:txBody>
      </p:sp>
      <p:sp>
        <p:nvSpPr>
          <p:cNvPr id="20" name="Shape 20"/>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lnSpc>
                <a:spcPct val="100000"/>
              </a:lnSpc>
              <a:spcBef>
                <a:spcPts val="520"/>
              </a:spcBef>
              <a:spcAft>
                <a:spcPts val="0"/>
              </a:spcAft>
              <a:buClr>
                <a:srgbClr val="888888"/>
              </a:buClr>
              <a:buFont typeface="Arial"/>
              <a:buNone/>
              <a:defRPr sz="2900" b="0" i="0" u="none" strike="noStrike" cap="none">
                <a:solidFill>
                  <a:schemeClr val="dk1"/>
                </a:solidFill>
                <a:latin typeface="Questrial"/>
                <a:ea typeface="Questrial"/>
                <a:cs typeface="Questrial"/>
                <a:sym typeface="Questrial"/>
              </a:defRPr>
            </a:lvl1pPr>
            <a:lvl2pPr marL="457200" marR="0" lvl="1" indent="0" algn="ctr" rtl="0">
              <a:lnSpc>
                <a:spcPct val="100000"/>
              </a:lnSpc>
              <a:spcBef>
                <a:spcPts val="480"/>
              </a:spcBef>
              <a:spcAft>
                <a:spcPts val="0"/>
              </a:spcAft>
              <a:buClr>
                <a:srgbClr val="888888"/>
              </a:buClr>
              <a:buFont typeface="Arial"/>
              <a:buNone/>
              <a:defRPr sz="2600" b="0" i="0" u="none" strike="noStrike" cap="none">
                <a:solidFill>
                  <a:schemeClr val="dk1"/>
                </a:solidFill>
                <a:latin typeface="Questrial"/>
                <a:ea typeface="Questrial"/>
                <a:cs typeface="Questrial"/>
                <a:sym typeface="Questrial"/>
              </a:defRPr>
            </a:lvl2pPr>
            <a:lvl3pPr marL="914400" marR="0" lvl="2" indent="0" algn="ctr" rtl="0">
              <a:lnSpc>
                <a:spcPct val="100000"/>
              </a:lnSpc>
              <a:spcBef>
                <a:spcPts val="400"/>
              </a:spcBef>
              <a:spcAft>
                <a:spcPts val="0"/>
              </a:spcAft>
              <a:buClr>
                <a:srgbClr val="888888"/>
              </a:buClr>
              <a:buFont typeface="Arial"/>
              <a:buNone/>
              <a:defRPr sz="2300" b="0" i="0" u="none" strike="noStrike" cap="none">
                <a:solidFill>
                  <a:schemeClr val="dk1"/>
                </a:solidFill>
                <a:latin typeface="Questrial"/>
                <a:ea typeface="Questrial"/>
                <a:cs typeface="Questrial"/>
                <a:sym typeface="Questrial"/>
              </a:defRPr>
            </a:lvl3pPr>
            <a:lvl4pPr marL="1371600" marR="0" lvl="3" indent="0" algn="ctr" rtl="0">
              <a:lnSpc>
                <a:spcPct val="100000"/>
              </a:lnSpc>
              <a:spcBef>
                <a:spcPts val="360"/>
              </a:spcBef>
              <a:spcAft>
                <a:spcPts val="0"/>
              </a:spcAft>
              <a:buClr>
                <a:srgbClr val="888888"/>
              </a:buClr>
              <a:buFont typeface="Arial"/>
              <a:buNone/>
              <a:defRPr sz="2000" b="0" i="0" u="none" strike="noStrike" cap="none">
                <a:solidFill>
                  <a:schemeClr val="dk1"/>
                </a:solidFill>
                <a:latin typeface="Questrial"/>
                <a:ea typeface="Questrial"/>
                <a:cs typeface="Questrial"/>
                <a:sym typeface="Questrial"/>
              </a:defRPr>
            </a:lvl4pPr>
            <a:lvl5pPr marL="1828800" marR="0" lvl="4" indent="0" algn="ctr" rtl="0">
              <a:lnSpc>
                <a:spcPct val="100000"/>
              </a:lnSpc>
              <a:spcBef>
                <a:spcPts val="360"/>
              </a:spcBef>
              <a:spcAft>
                <a:spcPts val="0"/>
              </a:spcAft>
              <a:buClr>
                <a:srgbClr val="888888"/>
              </a:buClr>
              <a:buFont typeface="Noto Sans Symbols"/>
              <a:buNone/>
              <a:defRPr sz="2000" b="0" i="0" u="none" strike="noStrike" cap="none">
                <a:solidFill>
                  <a:schemeClr val="dk1"/>
                </a:solidFill>
                <a:latin typeface="Questrial"/>
                <a:ea typeface="Questrial"/>
                <a:cs typeface="Questrial"/>
                <a:sym typeface="Questrial"/>
              </a:defRPr>
            </a:lvl5pPr>
            <a:lvl6pPr marL="2286000" marR="0" lvl="5" indent="0" algn="ctr" rtl="0">
              <a:lnSpc>
                <a:spcPct val="100000"/>
              </a:lnSpc>
              <a:spcBef>
                <a:spcPts val="400"/>
              </a:spcBef>
              <a:spcAft>
                <a:spcPts val="0"/>
              </a:spcAft>
              <a:buClr>
                <a:srgbClr val="888888"/>
              </a:buClr>
              <a:buFont typeface="Arial"/>
              <a:buNone/>
              <a:defRPr sz="1800" b="0" i="0" u="none" strike="noStrike" cap="none">
                <a:solidFill>
                  <a:schemeClr val="dk1"/>
                </a:solidFill>
                <a:latin typeface="Questrial"/>
                <a:ea typeface="Questrial"/>
                <a:cs typeface="Questrial"/>
                <a:sym typeface="Questrial"/>
              </a:defRPr>
            </a:lvl6pPr>
            <a:lvl7pPr marL="2743200" marR="0" lvl="6" indent="0" algn="ctr" rtl="0">
              <a:lnSpc>
                <a:spcPct val="100000"/>
              </a:lnSpc>
              <a:spcBef>
                <a:spcPts val="400"/>
              </a:spcBef>
              <a:spcAft>
                <a:spcPts val="0"/>
              </a:spcAft>
              <a:buClr>
                <a:srgbClr val="888888"/>
              </a:buClr>
              <a:buFont typeface="Arial"/>
              <a:buNone/>
              <a:defRPr sz="1800" b="0" i="0" u="none" strike="noStrike" cap="none">
                <a:solidFill>
                  <a:schemeClr val="dk1"/>
                </a:solidFill>
                <a:latin typeface="Questrial"/>
                <a:ea typeface="Questrial"/>
                <a:cs typeface="Questrial"/>
                <a:sym typeface="Questrial"/>
              </a:defRPr>
            </a:lvl7pPr>
            <a:lvl8pPr marL="3200400" marR="0" lvl="7" indent="0" algn="ctr" rtl="0">
              <a:lnSpc>
                <a:spcPct val="100000"/>
              </a:lnSpc>
              <a:spcBef>
                <a:spcPts val="400"/>
              </a:spcBef>
              <a:spcAft>
                <a:spcPts val="0"/>
              </a:spcAft>
              <a:buClr>
                <a:srgbClr val="888888"/>
              </a:buClr>
              <a:buFont typeface="Arial"/>
              <a:buNone/>
              <a:defRPr sz="1800" b="0" i="0" u="none" strike="noStrike" cap="none">
                <a:solidFill>
                  <a:schemeClr val="dk1"/>
                </a:solidFill>
                <a:latin typeface="Questrial"/>
                <a:ea typeface="Questrial"/>
                <a:cs typeface="Questrial"/>
                <a:sym typeface="Questrial"/>
              </a:defRPr>
            </a:lvl8pPr>
            <a:lvl9pPr marL="3657600" marR="0" lvl="8" indent="0" algn="ctr" rtl="0">
              <a:lnSpc>
                <a:spcPct val="100000"/>
              </a:lnSpc>
              <a:spcBef>
                <a:spcPts val="400"/>
              </a:spcBef>
              <a:spcAft>
                <a:spcPts val="0"/>
              </a:spcAft>
              <a:buClr>
                <a:srgbClr val="888888"/>
              </a:buClr>
              <a:buFont typeface="Arial"/>
              <a:buNone/>
              <a:defRPr sz="1800" b="0" i="0" u="none" strike="noStrike" cap="none">
                <a:solidFill>
                  <a:schemeClr val="dk1"/>
                </a:solidFill>
                <a:latin typeface="Questrial"/>
                <a:ea typeface="Questrial"/>
                <a:cs typeface="Questrial"/>
                <a:sym typeface="Questrial"/>
              </a:defRPr>
            </a:lvl9pPr>
          </a:lstStyle>
          <a:p>
            <a:endParaRPr/>
          </a:p>
        </p:txBody>
      </p:sp>
      <p:sp>
        <p:nvSpPr>
          <p:cNvPr id="21" name="Shape 21"/>
          <p:cNvSpPr txBox="1">
            <a:spLocks noGrp="1"/>
          </p:cNvSpPr>
          <p:nvPr>
            <p:ph type="dt" idx="10"/>
          </p:nvPr>
        </p:nvSpPr>
        <p:spPr>
          <a:xfrm>
            <a:off x="457200" y="6356350"/>
            <a:ext cx="2133598"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000000"/>
              </a:buClr>
              <a:buFont typeface="Arial"/>
              <a:buNone/>
              <a:defRPr sz="1800" b="0" i="0" u="none" strike="noStrike" cap="none">
                <a:solidFill>
                  <a:schemeClr val="dk1"/>
                </a:solidFill>
                <a:latin typeface="Questrial"/>
                <a:ea typeface="Questrial"/>
                <a:cs typeface="Questrial"/>
                <a:sym typeface="Questrial"/>
              </a:defRPr>
            </a:lvl1pPr>
            <a:lvl2pPr marL="457200" marR="0" lvl="1" indent="0" algn="l" rtl="0">
              <a:lnSpc>
                <a:spcPct val="100000"/>
              </a:lnSpc>
              <a:spcBef>
                <a:spcPts val="0"/>
              </a:spcBef>
              <a:spcAft>
                <a:spcPts val="0"/>
              </a:spcAft>
              <a:buClr>
                <a:srgbClr val="000000"/>
              </a:buClr>
              <a:buFont typeface="Arial"/>
              <a:buNone/>
              <a:defRPr sz="18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0"/>
              </a:spcBef>
              <a:spcAft>
                <a:spcPts val="0"/>
              </a:spcAft>
              <a:buClr>
                <a:srgbClr val="000000"/>
              </a:buClr>
              <a:buFont typeface="Arial"/>
              <a:buNone/>
              <a:defRPr sz="18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0"/>
              </a:spcBef>
              <a:spcAft>
                <a:spcPts val="0"/>
              </a:spcAft>
              <a:buClr>
                <a:srgbClr val="000000"/>
              </a:buClr>
              <a:buFont typeface="Arial"/>
              <a:buNone/>
              <a:defRPr sz="18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0"/>
              </a:spcBef>
              <a:spcAft>
                <a:spcPts val="0"/>
              </a:spcAft>
              <a:buClr>
                <a:srgbClr val="000000"/>
              </a:buClr>
              <a:buFont typeface="Arial"/>
              <a:buNone/>
              <a:defRPr sz="18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0"/>
              </a:spcBef>
              <a:spcAft>
                <a:spcPts val="0"/>
              </a:spcAft>
              <a:buClr>
                <a:srgbClr val="000000"/>
              </a:buClr>
              <a:buFont typeface="Arial"/>
              <a:buNone/>
              <a:defRPr sz="1800" b="0" i="0" u="none" strike="noStrike" cap="none">
                <a:solidFill>
                  <a:schemeClr val="dk1"/>
                </a:solidFill>
                <a:latin typeface="Questrial"/>
                <a:ea typeface="Questrial"/>
                <a:cs typeface="Questrial"/>
                <a:sym typeface="Questrial"/>
              </a:defRPr>
            </a:lvl6pPr>
            <a:lvl7pPr marL="2743200" marR="0" lvl="6" indent="0" algn="l" rtl="0">
              <a:lnSpc>
                <a:spcPct val="100000"/>
              </a:lnSpc>
              <a:spcBef>
                <a:spcPts val="0"/>
              </a:spcBef>
              <a:spcAft>
                <a:spcPts val="0"/>
              </a:spcAft>
              <a:buClr>
                <a:srgbClr val="000000"/>
              </a:buClr>
              <a:buFont typeface="Arial"/>
              <a:buNone/>
              <a:defRPr sz="1800" b="0" i="0" u="none" strike="noStrike" cap="none">
                <a:solidFill>
                  <a:schemeClr val="dk1"/>
                </a:solidFill>
                <a:latin typeface="Questrial"/>
                <a:ea typeface="Questrial"/>
                <a:cs typeface="Questrial"/>
                <a:sym typeface="Questrial"/>
              </a:defRPr>
            </a:lvl7pPr>
            <a:lvl8pPr marL="3200400" marR="0" lvl="7" indent="0" algn="l" rtl="0">
              <a:lnSpc>
                <a:spcPct val="100000"/>
              </a:lnSpc>
              <a:spcBef>
                <a:spcPts val="0"/>
              </a:spcBef>
              <a:spcAft>
                <a:spcPts val="0"/>
              </a:spcAft>
              <a:buClr>
                <a:srgbClr val="000000"/>
              </a:buClr>
              <a:buFont typeface="Arial"/>
              <a:buNone/>
              <a:defRPr sz="1800" b="0" i="0" u="none" strike="noStrike" cap="none">
                <a:solidFill>
                  <a:schemeClr val="dk1"/>
                </a:solidFill>
                <a:latin typeface="Questrial"/>
                <a:ea typeface="Questrial"/>
                <a:cs typeface="Questrial"/>
                <a:sym typeface="Questrial"/>
              </a:defRPr>
            </a:lvl8pPr>
            <a:lvl9pPr marL="3657600" marR="0" lvl="8" indent="0" algn="l" rtl="0">
              <a:lnSpc>
                <a:spcPct val="100000"/>
              </a:lnSpc>
              <a:spcBef>
                <a:spcPts val="0"/>
              </a:spcBef>
              <a:spcAft>
                <a:spcPts val="0"/>
              </a:spcAft>
              <a:buClr>
                <a:srgbClr val="000000"/>
              </a:buClr>
              <a:buFont typeface="Arial"/>
              <a:buNone/>
              <a:defRPr sz="1800" b="0" i="0" u="none" strike="noStrike" cap="none">
                <a:solidFill>
                  <a:schemeClr val="dk1"/>
                </a:solidFill>
                <a:latin typeface="Questrial"/>
                <a:ea typeface="Questrial"/>
                <a:cs typeface="Questrial"/>
                <a:sym typeface="Questrial"/>
              </a:defRPr>
            </a:lvl9pPr>
          </a:lstStyle>
          <a:p>
            <a:endParaRPr/>
          </a:p>
        </p:txBody>
      </p:sp>
      <p:sp>
        <p:nvSpPr>
          <p:cNvPr id="22" name="Shape 22"/>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000000"/>
              </a:buClr>
              <a:buFont typeface="Arial"/>
              <a:buNone/>
              <a:defRPr sz="1200" b="0" i="0" u="none" strike="noStrike" cap="none">
                <a:solidFill>
                  <a:srgbClr val="888888"/>
                </a:solidFill>
                <a:latin typeface="Questrial"/>
                <a:ea typeface="Questrial"/>
                <a:cs typeface="Questrial"/>
                <a:sym typeface="Questrial"/>
              </a:defRPr>
            </a:lvl1pPr>
            <a:lvl2pPr marL="457200" marR="0" lvl="1" indent="0" algn="l" rtl="0">
              <a:lnSpc>
                <a:spcPct val="100000"/>
              </a:lnSpc>
              <a:spcBef>
                <a:spcPts val="0"/>
              </a:spcBef>
              <a:spcAft>
                <a:spcPts val="0"/>
              </a:spcAft>
              <a:buClr>
                <a:srgbClr val="000000"/>
              </a:buClr>
              <a:buFont typeface="Arial"/>
              <a:buNone/>
              <a:defRPr sz="18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0"/>
              </a:spcBef>
              <a:spcAft>
                <a:spcPts val="0"/>
              </a:spcAft>
              <a:buClr>
                <a:srgbClr val="000000"/>
              </a:buClr>
              <a:buFont typeface="Arial"/>
              <a:buNone/>
              <a:defRPr sz="18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0"/>
              </a:spcBef>
              <a:spcAft>
                <a:spcPts val="0"/>
              </a:spcAft>
              <a:buClr>
                <a:srgbClr val="000000"/>
              </a:buClr>
              <a:buFont typeface="Arial"/>
              <a:buNone/>
              <a:defRPr sz="18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0"/>
              </a:spcBef>
              <a:spcAft>
                <a:spcPts val="0"/>
              </a:spcAft>
              <a:buClr>
                <a:srgbClr val="000000"/>
              </a:buClr>
              <a:buFont typeface="Arial"/>
              <a:buNone/>
              <a:defRPr sz="18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0"/>
              </a:spcBef>
              <a:spcAft>
                <a:spcPts val="0"/>
              </a:spcAft>
              <a:buClr>
                <a:srgbClr val="000000"/>
              </a:buClr>
              <a:buFont typeface="Arial"/>
              <a:buNone/>
              <a:defRPr sz="1800" b="0" i="0" u="none" strike="noStrike" cap="none">
                <a:solidFill>
                  <a:schemeClr val="dk1"/>
                </a:solidFill>
                <a:latin typeface="Questrial"/>
                <a:ea typeface="Questrial"/>
                <a:cs typeface="Questrial"/>
                <a:sym typeface="Questrial"/>
              </a:defRPr>
            </a:lvl6pPr>
            <a:lvl7pPr marL="2743200" marR="0" lvl="6" indent="0" algn="l" rtl="0">
              <a:lnSpc>
                <a:spcPct val="100000"/>
              </a:lnSpc>
              <a:spcBef>
                <a:spcPts val="0"/>
              </a:spcBef>
              <a:spcAft>
                <a:spcPts val="0"/>
              </a:spcAft>
              <a:buClr>
                <a:srgbClr val="000000"/>
              </a:buClr>
              <a:buFont typeface="Arial"/>
              <a:buNone/>
              <a:defRPr sz="1800" b="0" i="0" u="none" strike="noStrike" cap="none">
                <a:solidFill>
                  <a:schemeClr val="dk1"/>
                </a:solidFill>
                <a:latin typeface="Questrial"/>
                <a:ea typeface="Questrial"/>
                <a:cs typeface="Questrial"/>
                <a:sym typeface="Questrial"/>
              </a:defRPr>
            </a:lvl7pPr>
            <a:lvl8pPr marL="3200400" marR="0" lvl="7" indent="0" algn="l" rtl="0">
              <a:lnSpc>
                <a:spcPct val="100000"/>
              </a:lnSpc>
              <a:spcBef>
                <a:spcPts val="0"/>
              </a:spcBef>
              <a:spcAft>
                <a:spcPts val="0"/>
              </a:spcAft>
              <a:buClr>
                <a:srgbClr val="000000"/>
              </a:buClr>
              <a:buFont typeface="Arial"/>
              <a:buNone/>
              <a:defRPr sz="1800" b="0" i="0" u="none" strike="noStrike" cap="none">
                <a:solidFill>
                  <a:schemeClr val="dk1"/>
                </a:solidFill>
                <a:latin typeface="Questrial"/>
                <a:ea typeface="Questrial"/>
                <a:cs typeface="Questrial"/>
                <a:sym typeface="Questrial"/>
              </a:defRPr>
            </a:lvl8pPr>
            <a:lvl9pPr marL="3657600" marR="0" lvl="8" indent="0" algn="l" rtl="0">
              <a:lnSpc>
                <a:spcPct val="100000"/>
              </a:lnSpc>
              <a:spcBef>
                <a:spcPts val="0"/>
              </a:spcBef>
              <a:spcAft>
                <a:spcPts val="0"/>
              </a:spcAft>
              <a:buClr>
                <a:srgbClr val="000000"/>
              </a:buClr>
              <a:buFont typeface="Arial"/>
              <a:buNone/>
              <a:defRPr sz="1800" b="0" i="0" u="none" strike="noStrike" cap="none">
                <a:solidFill>
                  <a:schemeClr val="dk1"/>
                </a:solidFill>
                <a:latin typeface="Questrial"/>
                <a:ea typeface="Questrial"/>
                <a:cs typeface="Questrial"/>
                <a:sym typeface="Questrial"/>
              </a:defRPr>
            </a:lvl9pPr>
          </a:lstStyle>
          <a:p>
            <a:endParaRPr/>
          </a:p>
        </p:txBody>
      </p:sp>
      <p:sp>
        <p:nvSpPr>
          <p:cNvPr id="23" name="Shape 23"/>
          <p:cNvSpPr txBox="1">
            <a:spLocks noGrp="1"/>
          </p:cNvSpPr>
          <p:nvPr>
            <p:ph type="sldNum" idx="12"/>
          </p:nvPr>
        </p:nvSpPr>
        <p:spPr>
          <a:xfrm>
            <a:off x="6553200" y="6356350"/>
            <a:ext cx="2133598"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strike="noStrike" cap="none">
                <a:solidFill>
                  <a:srgbClr val="898989"/>
                </a:solidFill>
                <a:latin typeface="Calibri"/>
                <a:ea typeface="Calibri"/>
                <a:cs typeface="Calibri"/>
                <a:sym typeface="Calibri"/>
              </a:rPr>
              <a:t>‹#›</a:t>
            </a:fld>
            <a:endParaRPr lang="en-US" sz="1200" b="0" i="0" u="none" strike="noStrike" cap="none">
              <a:solidFill>
                <a:srgbClr val="898989"/>
              </a:solidFill>
              <a:latin typeface="Calibri"/>
              <a:ea typeface="Calibri"/>
              <a:cs typeface="Calibri"/>
              <a:sym typeface="Calibri"/>
            </a:endParaRPr>
          </a:p>
        </p:txBody>
      </p:sp>
      <p:sp>
        <p:nvSpPr>
          <p:cNvPr id="24" name="Shape 24"/>
          <p:cNvSpPr txBox="1"/>
          <p:nvPr/>
        </p:nvSpPr>
        <p:spPr>
          <a:xfrm>
            <a:off x="0" y="9462"/>
            <a:ext cx="8229600" cy="1143000"/>
          </a:xfrm>
          <a:prstGeom prst="rect">
            <a:avLst/>
          </a:prstGeom>
          <a:noFill/>
          <a:ln>
            <a:noFill/>
          </a:ln>
        </p:spPr>
        <p:txBody>
          <a:bodyPr lIns="91425" tIns="45700" rIns="91425" bIns="45700" anchor="t" anchorCtr="0">
            <a:noAutofit/>
          </a:bodyPr>
          <a:lstStyle/>
          <a:p>
            <a:pPr marL="169862" marR="0" lvl="0" indent="-4762" algn="l" rtl="0">
              <a:lnSpc>
                <a:spcPct val="100000"/>
              </a:lnSpc>
              <a:spcBef>
                <a:spcPts val="0"/>
              </a:spcBef>
              <a:spcAft>
                <a:spcPts val="0"/>
              </a:spcAft>
              <a:buClr>
                <a:schemeClr val="lt1"/>
              </a:buClr>
              <a:buSzPct val="25000"/>
              <a:buFont typeface="Calibri"/>
              <a:buNone/>
            </a:pPr>
            <a:r>
              <a:rPr lang="en-US" sz="3200" b="0" i="0" u="none" strike="noStrike" cap="none">
                <a:solidFill>
                  <a:schemeClr val="lt1"/>
                </a:solidFill>
                <a:latin typeface="Calibri"/>
                <a:ea typeface="Calibri"/>
                <a:cs typeface="Calibri"/>
                <a:sym typeface="Calibri"/>
              </a:rPr>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1_Title Slide">
    <p:bg>
      <p:bgPr>
        <a:gradFill>
          <a:gsLst>
            <a:gs pos="0">
              <a:srgbClr val="ECEFE8"/>
            </a:gs>
            <a:gs pos="100000">
              <a:srgbClr val="7C9263"/>
            </a:gs>
          </a:gsLst>
          <a:lin ang="1200000" scaled="0"/>
        </a:gradFill>
        <a:effectLst/>
      </p:bgPr>
    </p:bg>
    <p:spTree>
      <p:nvGrpSpPr>
        <p:cNvPr id="1" name="Shape 74"/>
        <p:cNvGrpSpPr/>
        <p:nvPr/>
      </p:nvGrpSpPr>
      <p:grpSpPr>
        <a:xfrm>
          <a:off x="0" y="0"/>
          <a:ext cx="0" cy="0"/>
          <a:chOff x="0" y="0"/>
          <a:chExt cx="0" cy="0"/>
        </a:xfrm>
      </p:grpSpPr>
      <p:sp>
        <p:nvSpPr>
          <p:cNvPr id="75" name="Shape 75"/>
          <p:cNvSpPr/>
          <p:nvPr/>
        </p:nvSpPr>
        <p:spPr>
          <a:xfrm>
            <a:off x="3352800" y="6096000"/>
            <a:ext cx="5714999" cy="723619"/>
          </a:xfrm>
          <a:prstGeom prst="rect">
            <a:avLst/>
          </a:prstGeom>
          <a:solidFill>
            <a:srgbClr val="297FA5"/>
          </a:solidFill>
          <a:ln>
            <a:noFill/>
          </a:ln>
        </p:spPr>
        <p:txBody>
          <a:bodyPr lIns="91425" tIns="45700" rIns="91425" bIns="45700" anchor="ctr" anchorCtr="0">
            <a:noAutofit/>
          </a:bodyPr>
          <a:lstStyle/>
          <a:p>
            <a:pPr marL="0" marR="0" lvl="0" indent="0" algn="ctr" rtl="0">
              <a:spcBef>
                <a:spcPts val="0"/>
              </a:spcBef>
              <a:buNone/>
            </a:pPr>
            <a:endParaRPr sz="1800">
              <a:solidFill>
                <a:srgbClr val="61893C"/>
              </a:solidFill>
              <a:latin typeface="Questrial"/>
              <a:ea typeface="Questrial"/>
              <a:cs typeface="Questrial"/>
              <a:sym typeface="Questrial"/>
            </a:endParaRPr>
          </a:p>
        </p:txBody>
      </p:sp>
      <p:sp>
        <p:nvSpPr>
          <p:cNvPr id="76" name="Shape 76"/>
          <p:cNvSpPr txBox="1">
            <a:spLocks noGrp="1"/>
          </p:cNvSpPr>
          <p:nvPr>
            <p:ph type="ctrTitle"/>
          </p:nvPr>
        </p:nvSpPr>
        <p:spPr>
          <a:xfrm>
            <a:off x="1371600" y="1981200"/>
            <a:ext cx="6476999" cy="1828800"/>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2"/>
              </a:buClr>
              <a:buFont typeface="Questrial"/>
              <a:buNone/>
              <a:defRPr sz="4400" b="0" i="0" u="none" strike="noStrike" cap="none">
                <a:solidFill>
                  <a:schemeClr val="dk2"/>
                </a:solidFill>
                <a:latin typeface="Questrial"/>
                <a:ea typeface="Questrial"/>
                <a:cs typeface="Questrial"/>
                <a:sym typeface="Quest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7" name="Shape 77"/>
          <p:cNvSpPr txBox="1">
            <a:spLocks noGrp="1"/>
          </p:cNvSpPr>
          <p:nvPr>
            <p:ph type="subTitle" idx="1"/>
          </p:nvPr>
        </p:nvSpPr>
        <p:spPr>
          <a:xfrm>
            <a:off x="3810000" y="6114910"/>
            <a:ext cx="5105399" cy="685799"/>
          </a:xfrm>
          <a:prstGeom prst="rect">
            <a:avLst/>
          </a:prstGeom>
          <a:noFill/>
          <a:ln>
            <a:noFill/>
          </a:ln>
        </p:spPr>
        <p:txBody>
          <a:bodyPr lIns="91425" tIns="91425" rIns="91425" bIns="91425" anchor="ctr" anchorCtr="0"/>
          <a:lstStyle>
            <a:lvl1pPr marL="0" marR="0" lvl="0" indent="0" algn="r" rtl="0">
              <a:spcBef>
                <a:spcPts val="700"/>
              </a:spcBef>
              <a:buClr>
                <a:srgbClr val="0D467A"/>
              </a:buClr>
              <a:buFont typeface="Merriweather Sans"/>
              <a:buNone/>
              <a:defRPr sz="2600" b="0" i="0" u="none" strike="noStrike" cap="none">
                <a:solidFill>
                  <a:srgbClr val="FFFFFF"/>
                </a:solidFill>
                <a:latin typeface="Questrial"/>
                <a:ea typeface="Questrial"/>
                <a:cs typeface="Questrial"/>
                <a:sym typeface="Questrial"/>
              </a:defRPr>
            </a:lvl1pPr>
            <a:lvl2pPr marL="457200" marR="0" lvl="1" indent="0" algn="ctr" rtl="0">
              <a:spcBef>
                <a:spcPts val="550"/>
              </a:spcBef>
              <a:buClr>
                <a:srgbClr val="61893C"/>
              </a:buClr>
              <a:buFont typeface="Noto Sans Symbols"/>
              <a:buNone/>
              <a:defRPr sz="2600" b="0" i="0" u="none" strike="noStrike" cap="none">
                <a:solidFill>
                  <a:schemeClr val="dk1"/>
                </a:solidFill>
                <a:latin typeface="Questrial"/>
                <a:ea typeface="Questrial"/>
                <a:cs typeface="Questrial"/>
                <a:sym typeface="Questrial"/>
              </a:defRPr>
            </a:lvl2pPr>
            <a:lvl3pPr marL="914400" marR="0" lvl="2" indent="0" algn="ctr" rtl="0">
              <a:spcBef>
                <a:spcPts val="500"/>
              </a:spcBef>
              <a:buClr>
                <a:srgbClr val="5F7488"/>
              </a:buClr>
              <a:buFont typeface="Noto Sans Symbols"/>
              <a:buNone/>
              <a:defRPr sz="2300" b="0" i="0" u="none" strike="noStrike" cap="none">
                <a:solidFill>
                  <a:schemeClr val="dk1"/>
                </a:solidFill>
                <a:latin typeface="Questrial"/>
                <a:ea typeface="Questrial"/>
                <a:cs typeface="Questrial"/>
                <a:sym typeface="Questrial"/>
              </a:defRPr>
            </a:lvl3pPr>
            <a:lvl4pPr marL="1371600" marR="0" lvl="3" indent="0" algn="ctr" rtl="0">
              <a:spcBef>
                <a:spcPts val="400"/>
              </a:spcBef>
              <a:buClr>
                <a:srgbClr val="5F7488"/>
              </a:buClr>
              <a:buFont typeface="Noto Sans Symbols"/>
              <a:buNone/>
              <a:defRPr sz="2000" b="0" i="0" u="none" strike="noStrike" cap="none">
                <a:solidFill>
                  <a:schemeClr val="dk1"/>
                </a:solidFill>
                <a:latin typeface="Questrial"/>
                <a:ea typeface="Questrial"/>
                <a:cs typeface="Questrial"/>
                <a:sym typeface="Questrial"/>
              </a:defRPr>
            </a:lvl4pPr>
            <a:lvl5pPr marL="1828800" marR="0" lvl="4" indent="0" algn="ctr" rtl="0">
              <a:spcBef>
                <a:spcPts val="400"/>
              </a:spcBef>
              <a:buClr>
                <a:srgbClr val="5F7488"/>
              </a:buClr>
              <a:buFont typeface="Noto Sans Symbols"/>
              <a:buNone/>
              <a:defRPr sz="2000" b="0" i="0" u="none" strike="noStrike" cap="none">
                <a:solidFill>
                  <a:schemeClr val="dk1"/>
                </a:solidFill>
                <a:latin typeface="Questrial"/>
                <a:ea typeface="Questrial"/>
                <a:cs typeface="Questrial"/>
                <a:sym typeface="Questrial"/>
              </a:defRPr>
            </a:lvl5pPr>
            <a:lvl6pPr marL="2286000" marR="0" lvl="5" indent="0" algn="ctr" rtl="0">
              <a:spcBef>
                <a:spcPts val="360"/>
              </a:spcBef>
              <a:buClr>
                <a:schemeClr val="accent1"/>
              </a:buClr>
              <a:buFont typeface="Noto Sans Symbols"/>
              <a:buNone/>
              <a:defRPr sz="1800" b="0" i="0" u="none" strike="noStrike" cap="none">
                <a:solidFill>
                  <a:schemeClr val="dk1"/>
                </a:solidFill>
                <a:latin typeface="Questrial"/>
                <a:ea typeface="Questrial"/>
                <a:cs typeface="Questrial"/>
                <a:sym typeface="Questrial"/>
              </a:defRPr>
            </a:lvl6pPr>
            <a:lvl7pPr marL="2743200" marR="0" lvl="6" indent="0" algn="ctr" rtl="0">
              <a:spcBef>
                <a:spcPts val="360"/>
              </a:spcBef>
              <a:buClr>
                <a:schemeClr val="accent2"/>
              </a:buClr>
              <a:buFont typeface="Noto Sans Symbols"/>
              <a:buNone/>
              <a:defRPr sz="1800" b="0" i="0" u="none" strike="noStrike" cap="none">
                <a:solidFill>
                  <a:schemeClr val="dk1"/>
                </a:solidFill>
                <a:latin typeface="Questrial"/>
                <a:ea typeface="Questrial"/>
                <a:cs typeface="Questrial"/>
                <a:sym typeface="Questrial"/>
              </a:defRPr>
            </a:lvl7pPr>
            <a:lvl8pPr marL="3200400" marR="0" lvl="7" indent="0" algn="ctr" rtl="0">
              <a:spcBef>
                <a:spcPts val="360"/>
              </a:spcBef>
              <a:buClr>
                <a:schemeClr val="accent3"/>
              </a:buClr>
              <a:buFont typeface="Noto Sans Symbols"/>
              <a:buNone/>
              <a:defRPr sz="1800" b="0" i="0" u="none" strike="noStrike" cap="none">
                <a:solidFill>
                  <a:schemeClr val="dk1"/>
                </a:solidFill>
                <a:latin typeface="Questrial"/>
                <a:ea typeface="Questrial"/>
                <a:cs typeface="Questrial"/>
                <a:sym typeface="Questrial"/>
              </a:defRPr>
            </a:lvl8pPr>
            <a:lvl9pPr marL="3657600" marR="0" lvl="8" indent="0" algn="ctr" rtl="0">
              <a:spcBef>
                <a:spcPts val="360"/>
              </a:spcBef>
              <a:buClr>
                <a:schemeClr val="accent4"/>
              </a:buClr>
              <a:buFont typeface="Noto Sans Symbols"/>
              <a:buNone/>
              <a:defRPr sz="1800" b="0" i="0" u="none" strike="noStrike" cap="none">
                <a:solidFill>
                  <a:schemeClr val="dk1"/>
                </a:solidFill>
                <a:latin typeface="Questrial"/>
                <a:ea typeface="Questrial"/>
                <a:cs typeface="Questrial"/>
                <a:sym typeface="Questrial"/>
              </a:defRPr>
            </a:lvl9pPr>
          </a:lstStyle>
          <a:p>
            <a:endParaRPr/>
          </a:p>
        </p:txBody>
      </p:sp>
      <p:sp>
        <p:nvSpPr>
          <p:cNvPr id="78" name="Shape 78"/>
          <p:cNvSpPr txBox="1">
            <a:spLocks noGrp="1"/>
          </p:cNvSpPr>
          <p:nvPr>
            <p:ph type="ftr" idx="11"/>
          </p:nvPr>
        </p:nvSpPr>
        <p:spPr>
          <a:xfrm>
            <a:off x="2085392" y="236537"/>
            <a:ext cx="5867400" cy="365125"/>
          </a:xfrm>
          <a:prstGeom prst="rect">
            <a:avLst/>
          </a:prstGeom>
          <a:noFill/>
          <a:ln>
            <a:noFill/>
          </a:ln>
        </p:spPr>
        <p:txBody>
          <a:bodyPr lIns="91425" tIns="91425" rIns="91425" bIns="91425" anchor="ctr" anchorCtr="0"/>
          <a:lstStyle>
            <a:lvl1pPr marL="0" marR="0" lvl="0" indent="0" algn="r" rtl="0">
              <a:spcBef>
                <a:spcPts val="0"/>
              </a:spcBef>
              <a:buNone/>
              <a:defRPr sz="1200">
                <a:solidFill>
                  <a:schemeClr val="dk2"/>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79" name="Shape 79"/>
          <p:cNvSpPr txBox="1">
            <a:spLocks noGrp="1"/>
          </p:cNvSpPr>
          <p:nvPr>
            <p:ph type="sldNum" idx="12"/>
          </p:nvPr>
        </p:nvSpPr>
        <p:spPr>
          <a:xfrm>
            <a:off x="8001000" y="228600"/>
            <a:ext cx="838199" cy="3810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fld id="{00000000-1234-1234-1234-123412341234}" type="slidenum">
              <a:rPr lang="en-US" sz="1800">
                <a:solidFill>
                  <a:srgbClr val="444D26"/>
                </a:solidFill>
                <a:latin typeface="Questrial"/>
                <a:ea typeface="Questrial"/>
                <a:cs typeface="Questrial"/>
                <a:sym typeface="Questrial"/>
              </a:rPr>
              <a:t>‹#›</a:t>
            </a:fld>
            <a:endParaRPr lang="en-US" sz="1800">
              <a:solidFill>
                <a:srgbClr val="444D26"/>
              </a:solidFill>
              <a:latin typeface="Questrial"/>
              <a:ea typeface="Questrial"/>
              <a:cs typeface="Questrial"/>
              <a:sym typeface="Questrial"/>
            </a:endParaRPr>
          </a:p>
        </p:txBody>
      </p:sp>
      <p:sp>
        <p:nvSpPr>
          <p:cNvPr id="80" name="Shape 80"/>
          <p:cNvSpPr txBox="1">
            <a:spLocks noGrp="1"/>
          </p:cNvSpPr>
          <p:nvPr>
            <p:ph type="body" idx="2"/>
          </p:nvPr>
        </p:nvSpPr>
        <p:spPr>
          <a:xfrm>
            <a:off x="1371599" y="3886200"/>
            <a:ext cx="6553200" cy="1673224"/>
          </a:xfrm>
          <a:prstGeom prst="rect">
            <a:avLst/>
          </a:prstGeom>
          <a:noFill/>
          <a:ln>
            <a:noFill/>
          </a:ln>
        </p:spPr>
        <p:txBody>
          <a:bodyPr lIns="91425" tIns="91425" rIns="91425" bIns="91425" anchor="t" anchorCtr="0"/>
          <a:lstStyle>
            <a:lvl1pPr marL="320040" marR="0" lvl="0" indent="-320040" algn="l" rtl="0">
              <a:spcBef>
                <a:spcPts val="700"/>
              </a:spcBef>
              <a:buClr>
                <a:srgbClr val="0D467A"/>
              </a:buClr>
              <a:buFont typeface="Merriweather Sans"/>
              <a:buNone/>
              <a:defRPr sz="2800" b="0" i="0" u="none" strike="noStrike" cap="none">
                <a:solidFill>
                  <a:schemeClr val="dk2"/>
                </a:solidFill>
                <a:latin typeface="Questrial"/>
                <a:ea typeface="Questrial"/>
                <a:cs typeface="Questrial"/>
                <a:sym typeface="Questrial"/>
              </a:defRPr>
            </a:lvl1pPr>
            <a:lvl2pPr marL="640080" marR="0" lvl="1" indent="-284480" algn="l" rtl="0">
              <a:spcBef>
                <a:spcPts val="550"/>
              </a:spcBef>
              <a:buClr>
                <a:srgbClr val="61893C"/>
              </a:buClr>
              <a:buFont typeface="Noto Sans Symbols"/>
              <a:buNone/>
              <a:defRPr sz="1800" b="0" i="0" u="none" strike="noStrike" cap="none">
                <a:solidFill>
                  <a:srgbClr val="888888"/>
                </a:solidFill>
                <a:latin typeface="Questrial"/>
                <a:ea typeface="Questrial"/>
                <a:cs typeface="Questrial"/>
                <a:sym typeface="Questrial"/>
              </a:defRPr>
            </a:lvl2pPr>
            <a:lvl3pPr marL="914400" marR="0" lvl="2" indent="-228600" algn="l" rtl="0">
              <a:spcBef>
                <a:spcPts val="500"/>
              </a:spcBef>
              <a:buClr>
                <a:srgbClr val="5F7488"/>
              </a:buClr>
              <a:buFont typeface="Noto Sans Symbols"/>
              <a:buNone/>
              <a:defRPr sz="1600" b="0" i="0" u="none" strike="noStrike" cap="none">
                <a:solidFill>
                  <a:srgbClr val="888888"/>
                </a:solidFill>
                <a:latin typeface="Questrial"/>
                <a:ea typeface="Questrial"/>
                <a:cs typeface="Questrial"/>
                <a:sym typeface="Questrial"/>
              </a:defRPr>
            </a:lvl3pPr>
            <a:lvl4pPr marL="1371600" marR="0" lvl="3" indent="-228600" algn="l" rtl="0">
              <a:spcBef>
                <a:spcPts val="400"/>
              </a:spcBef>
              <a:buClr>
                <a:srgbClr val="5F7488"/>
              </a:buClr>
              <a:buFont typeface="Noto Sans Symbols"/>
              <a:buNone/>
              <a:defRPr sz="1400" b="0" i="0" u="none" strike="noStrike" cap="none">
                <a:solidFill>
                  <a:srgbClr val="888888"/>
                </a:solidFill>
                <a:latin typeface="Questrial"/>
                <a:ea typeface="Questrial"/>
                <a:cs typeface="Questrial"/>
                <a:sym typeface="Questrial"/>
              </a:defRPr>
            </a:lvl4pPr>
            <a:lvl5pPr marL="1828800" marR="0" lvl="4" indent="-228600" algn="l" rtl="0">
              <a:spcBef>
                <a:spcPts val="400"/>
              </a:spcBef>
              <a:buClr>
                <a:srgbClr val="5F7488"/>
              </a:buClr>
              <a:buFont typeface="Noto Sans Symbols"/>
              <a:buNone/>
              <a:defRPr sz="1400" b="0" i="0" u="none" strike="noStrike" cap="none">
                <a:solidFill>
                  <a:srgbClr val="888888"/>
                </a:solidFill>
                <a:latin typeface="Questrial"/>
                <a:ea typeface="Questrial"/>
                <a:cs typeface="Questrial"/>
                <a:sym typeface="Questrial"/>
              </a:defRPr>
            </a:lvl5pPr>
            <a:lvl6pPr marL="2103120" marR="0" lvl="5" indent="-121920" algn="l" rtl="0">
              <a:spcBef>
                <a:spcPts val="360"/>
              </a:spcBef>
              <a:buClr>
                <a:schemeClr val="accent1"/>
              </a:buClr>
              <a:buSzPct val="100000"/>
              <a:buFont typeface="Noto Sans Symbols"/>
              <a:buChar char="▪"/>
              <a:defRPr sz="1800" b="0" i="0" u="none" strike="noStrike" cap="none">
                <a:solidFill>
                  <a:schemeClr val="dk1"/>
                </a:solidFill>
                <a:latin typeface="Questrial"/>
                <a:ea typeface="Questrial"/>
                <a:cs typeface="Questrial"/>
                <a:sym typeface="Questrial"/>
              </a:defRPr>
            </a:lvl6pPr>
            <a:lvl7pPr marL="2377440" marR="0" lvl="6" indent="-116839" algn="l" rtl="0">
              <a:spcBef>
                <a:spcPts val="360"/>
              </a:spcBef>
              <a:buClr>
                <a:schemeClr val="accent2"/>
              </a:buClr>
              <a:buSzPct val="100000"/>
              <a:buFont typeface="Noto Sans Symbols"/>
              <a:buChar char="▪"/>
              <a:defRPr sz="1800" b="0" i="0" u="none" strike="noStrike" cap="none">
                <a:solidFill>
                  <a:schemeClr val="dk1"/>
                </a:solidFill>
                <a:latin typeface="Questrial"/>
                <a:ea typeface="Questrial"/>
                <a:cs typeface="Questrial"/>
                <a:sym typeface="Questrial"/>
              </a:defRPr>
            </a:lvl7pPr>
            <a:lvl8pPr marL="2651760" marR="0" lvl="7" indent="-124460" algn="l" rtl="0">
              <a:spcBef>
                <a:spcPts val="360"/>
              </a:spcBef>
              <a:buClr>
                <a:schemeClr val="accent3"/>
              </a:buClr>
              <a:buSzPct val="100000"/>
              <a:buFont typeface="Noto Sans Symbols"/>
              <a:buChar char="▪"/>
              <a:defRPr sz="1800" b="0" i="0" u="none" strike="noStrike" cap="none">
                <a:solidFill>
                  <a:schemeClr val="dk1"/>
                </a:solidFill>
                <a:latin typeface="Questrial"/>
                <a:ea typeface="Questrial"/>
                <a:cs typeface="Questrial"/>
                <a:sym typeface="Questrial"/>
              </a:defRPr>
            </a:lvl8pPr>
            <a:lvl9pPr marL="2926080" marR="0" lvl="8" indent="-119379" algn="l" rtl="0">
              <a:spcBef>
                <a:spcPts val="360"/>
              </a:spcBef>
              <a:buClr>
                <a:schemeClr val="accent4"/>
              </a:buClr>
              <a:buSzPct val="100000"/>
              <a:buFont typeface="Noto Sans Symbols"/>
              <a:buChar char="▪"/>
              <a:defRPr sz="1800" b="0" i="0" u="none" strike="noStrike" cap="none">
                <a:solidFill>
                  <a:schemeClr val="dk1"/>
                </a:solidFill>
                <a:latin typeface="Questrial"/>
                <a:ea typeface="Questrial"/>
                <a:cs typeface="Questrial"/>
                <a:sym typeface="Questrial"/>
              </a:defRPr>
            </a:lvl9pPr>
          </a:lstStyle>
          <a:p>
            <a:endParaRPr/>
          </a:p>
        </p:txBody>
      </p:sp>
      <p:pic>
        <p:nvPicPr>
          <p:cNvPr id="81" name="Shape 81"/>
          <p:cNvPicPr preferRelativeResize="0"/>
          <p:nvPr/>
        </p:nvPicPr>
        <p:blipFill rotWithShape="1">
          <a:blip r:embed="rId2">
            <a:alphaModFix/>
          </a:blip>
          <a:srcRect/>
          <a:stretch/>
        </p:blipFill>
        <p:spPr>
          <a:xfrm>
            <a:off x="3429000" y="6121425"/>
            <a:ext cx="1904999" cy="67276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82"/>
        <p:cNvGrpSpPr/>
        <p:nvPr/>
      </p:nvGrpSpPr>
      <p:grpSpPr>
        <a:xfrm>
          <a:off x="0" y="0"/>
          <a:ext cx="0" cy="0"/>
          <a:chOff x="0" y="0"/>
          <a:chExt cx="0" cy="0"/>
        </a:xfrm>
      </p:grpSpPr>
      <p:sp>
        <p:nvSpPr>
          <p:cNvPr id="83" name="Shape 83"/>
          <p:cNvSpPr txBox="1">
            <a:spLocks noGrp="1"/>
          </p:cNvSpPr>
          <p:nvPr>
            <p:ph type="dt" idx="10"/>
          </p:nvPr>
        </p:nvSpPr>
        <p:spPr>
          <a:xfrm>
            <a:off x="457200" y="18288"/>
            <a:ext cx="2895600" cy="329184"/>
          </a:xfrm>
          <a:prstGeom prst="rect">
            <a:avLst/>
          </a:prstGeom>
          <a:noFill/>
          <a:ln>
            <a:noFill/>
          </a:ln>
        </p:spPr>
        <p:txBody>
          <a:bodyPr lIns="91425" tIns="91425" rIns="91425" bIns="91425" anchor="t" anchorCtr="0"/>
          <a:lstStyle>
            <a:lvl1pPr marL="0" marR="0" lvl="0" indent="0" algn="l" rtl="0">
              <a:spcBef>
                <a:spcPts val="0"/>
              </a:spcBef>
              <a:buNone/>
              <a:defRPr sz="1800">
                <a:solidFill>
                  <a:schemeClr val="dk1"/>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84" name="Shape 84"/>
          <p:cNvSpPr txBox="1">
            <a:spLocks noGrp="1"/>
          </p:cNvSpPr>
          <p:nvPr>
            <p:ph type="ftr" idx="11"/>
          </p:nvPr>
        </p:nvSpPr>
        <p:spPr>
          <a:xfrm>
            <a:off x="3429000" y="18288"/>
            <a:ext cx="4114800" cy="329184"/>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85" name="Shape 85"/>
          <p:cNvSpPr txBox="1">
            <a:spLocks noGrp="1"/>
          </p:cNvSpPr>
          <p:nvPr>
            <p:ph type="sldNum" idx="12"/>
          </p:nvPr>
        </p:nvSpPr>
        <p:spPr>
          <a:xfrm>
            <a:off x="7620000" y="18288"/>
            <a:ext cx="1066799" cy="32918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fld id="{00000000-1234-1234-1234-123412341234}" type="slidenum">
              <a:rPr lang="en-US" sz="1800">
                <a:solidFill>
                  <a:schemeClr val="dk1"/>
                </a:solidFill>
                <a:latin typeface="Questrial"/>
                <a:ea typeface="Questrial"/>
                <a:cs typeface="Questrial"/>
                <a:sym typeface="Questrial"/>
              </a:rPr>
              <a:t>‹#›</a:t>
            </a:fld>
            <a:endParaRPr lang="en-US" sz="1800">
              <a:solidFill>
                <a:schemeClr val="dk1"/>
              </a:solidFill>
              <a:latin typeface="Questrial"/>
              <a:ea typeface="Questrial"/>
              <a:cs typeface="Questrial"/>
              <a:sym typeface="Quest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1066800" y="228600"/>
            <a:ext cx="7699248" cy="990599"/>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Questrial"/>
              <a:buNone/>
              <a:defRPr sz="4400" b="0" i="0" u="none" strike="noStrike" cap="none">
                <a:solidFill>
                  <a:schemeClr val="dk1"/>
                </a:solidFill>
                <a:latin typeface="Questrial"/>
                <a:ea typeface="Questrial"/>
                <a:cs typeface="Questrial"/>
                <a:sym typeface="Quest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7" name="Shape 27"/>
          <p:cNvSpPr txBox="1">
            <a:spLocks noGrp="1"/>
          </p:cNvSpPr>
          <p:nvPr>
            <p:ph type="body" idx="1"/>
          </p:nvPr>
        </p:nvSpPr>
        <p:spPr>
          <a:xfrm>
            <a:off x="612647" y="1600200"/>
            <a:ext cx="8153399" cy="4495800"/>
          </a:xfrm>
          <a:prstGeom prst="rect">
            <a:avLst/>
          </a:prstGeom>
          <a:noFill/>
          <a:ln>
            <a:noFill/>
          </a:ln>
        </p:spPr>
        <p:txBody>
          <a:bodyPr lIns="91425" tIns="91425" rIns="91425" bIns="91425" anchor="t" anchorCtr="0"/>
          <a:lstStyle>
            <a:lvl1pPr marL="320040" marR="0" lvl="0" indent="-135890" algn="l" rtl="0">
              <a:spcBef>
                <a:spcPts val="700"/>
              </a:spcBef>
              <a:buClr>
                <a:srgbClr val="0D467A"/>
              </a:buClr>
              <a:buSzPct val="100000"/>
              <a:buFont typeface="Merriweather Sans"/>
              <a:buChar char="■"/>
              <a:defRPr sz="2900" b="0" i="0" u="none" strike="noStrike" cap="none">
                <a:solidFill>
                  <a:schemeClr val="dk1"/>
                </a:solidFill>
                <a:latin typeface="Questrial"/>
                <a:ea typeface="Questrial"/>
                <a:cs typeface="Questrial"/>
                <a:sym typeface="Questrial"/>
              </a:defRPr>
            </a:lvl1pPr>
            <a:lvl2pPr marL="640080" marR="0" lvl="1" indent="-168910" algn="l" rtl="0">
              <a:spcBef>
                <a:spcPts val="550"/>
              </a:spcBef>
              <a:buClr>
                <a:srgbClr val="61893C"/>
              </a:buClr>
              <a:buSzPct val="70000"/>
              <a:buFont typeface="Noto Sans Symbols"/>
              <a:buChar char="⬜"/>
              <a:defRPr sz="2600" b="0" i="0" u="none" strike="noStrike" cap="none">
                <a:solidFill>
                  <a:schemeClr val="dk1"/>
                </a:solidFill>
                <a:latin typeface="Questrial"/>
                <a:ea typeface="Questrial"/>
                <a:cs typeface="Questrial"/>
                <a:sym typeface="Questrial"/>
              </a:defRPr>
            </a:lvl2pPr>
            <a:lvl3pPr marL="914400" marR="0" lvl="2" indent="-119062" algn="l" rtl="0">
              <a:spcBef>
                <a:spcPts val="500"/>
              </a:spcBef>
              <a:buClr>
                <a:srgbClr val="5F7488"/>
              </a:buClr>
              <a:buSzPct val="75000"/>
              <a:buFont typeface="Noto Sans Symbols"/>
              <a:buChar char="■"/>
              <a:defRPr sz="2300" b="0" i="0" u="none" strike="noStrike" cap="none">
                <a:solidFill>
                  <a:schemeClr val="dk1"/>
                </a:solidFill>
                <a:latin typeface="Questrial"/>
                <a:ea typeface="Questrial"/>
                <a:cs typeface="Questrial"/>
                <a:sym typeface="Questrial"/>
              </a:defRPr>
            </a:lvl3pPr>
            <a:lvl4pPr marL="1371600" marR="0" lvl="3" indent="-133350" algn="l" rtl="0">
              <a:spcBef>
                <a:spcPts val="400"/>
              </a:spcBef>
              <a:buClr>
                <a:srgbClr val="5F7488"/>
              </a:buClr>
              <a:buSzPct val="75000"/>
              <a:buFont typeface="Noto Sans Symbols"/>
              <a:buChar char="■"/>
              <a:defRPr sz="2000" b="0" i="0" u="none" strike="noStrike" cap="none">
                <a:solidFill>
                  <a:schemeClr val="dk1"/>
                </a:solidFill>
                <a:latin typeface="Questrial"/>
                <a:ea typeface="Questrial"/>
                <a:cs typeface="Questrial"/>
                <a:sym typeface="Questrial"/>
              </a:defRPr>
            </a:lvl4pPr>
            <a:lvl5pPr marL="1828800" marR="0" lvl="4" indent="-146050" algn="l" rtl="0">
              <a:spcBef>
                <a:spcPts val="400"/>
              </a:spcBef>
              <a:buClr>
                <a:srgbClr val="5F7488"/>
              </a:buClr>
              <a:buSzPct val="64999"/>
              <a:buFont typeface="Noto Sans Symbols"/>
              <a:buChar char="■"/>
              <a:defRPr sz="2000" b="0" i="0" u="none" strike="noStrike" cap="none">
                <a:solidFill>
                  <a:schemeClr val="dk1"/>
                </a:solidFill>
                <a:latin typeface="Questrial"/>
                <a:ea typeface="Questrial"/>
                <a:cs typeface="Questrial"/>
                <a:sym typeface="Questrial"/>
              </a:defRPr>
            </a:lvl5pPr>
            <a:lvl6pPr marL="2103120" marR="0" lvl="5" indent="-121920" algn="l" rtl="0">
              <a:spcBef>
                <a:spcPts val="360"/>
              </a:spcBef>
              <a:buClr>
                <a:schemeClr val="accent1"/>
              </a:buClr>
              <a:buSzPct val="100000"/>
              <a:buFont typeface="Noto Sans Symbols"/>
              <a:buChar char="▪"/>
              <a:defRPr sz="1800" b="0" i="0" u="none" strike="noStrike" cap="none">
                <a:solidFill>
                  <a:schemeClr val="dk1"/>
                </a:solidFill>
                <a:latin typeface="Questrial"/>
                <a:ea typeface="Questrial"/>
                <a:cs typeface="Questrial"/>
                <a:sym typeface="Questrial"/>
              </a:defRPr>
            </a:lvl6pPr>
            <a:lvl7pPr marL="2377440" marR="0" lvl="6" indent="-116839" algn="l" rtl="0">
              <a:spcBef>
                <a:spcPts val="360"/>
              </a:spcBef>
              <a:buClr>
                <a:schemeClr val="accent2"/>
              </a:buClr>
              <a:buSzPct val="100000"/>
              <a:buFont typeface="Noto Sans Symbols"/>
              <a:buChar char="▪"/>
              <a:defRPr sz="1800" b="0" i="0" u="none" strike="noStrike" cap="none">
                <a:solidFill>
                  <a:schemeClr val="dk1"/>
                </a:solidFill>
                <a:latin typeface="Questrial"/>
                <a:ea typeface="Questrial"/>
                <a:cs typeface="Questrial"/>
                <a:sym typeface="Questrial"/>
              </a:defRPr>
            </a:lvl7pPr>
            <a:lvl8pPr marL="2651760" marR="0" lvl="7" indent="-124460" algn="l" rtl="0">
              <a:spcBef>
                <a:spcPts val="360"/>
              </a:spcBef>
              <a:buClr>
                <a:schemeClr val="accent3"/>
              </a:buClr>
              <a:buSzPct val="100000"/>
              <a:buFont typeface="Noto Sans Symbols"/>
              <a:buChar char="▪"/>
              <a:defRPr sz="1800" b="0" i="0" u="none" strike="noStrike" cap="none">
                <a:solidFill>
                  <a:schemeClr val="dk1"/>
                </a:solidFill>
                <a:latin typeface="Questrial"/>
                <a:ea typeface="Questrial"/>
                <a:cs typeface="Questrial"/>
                <a:sym typeface="Questrial"/>
              </a:defRPr>
            </a:lvl8pPr>
            <a:lvl9pPr marL="2926080" marR="0" lvl="8" indent="-119379" algn="l" rtl="0">
              <a:spcBef>
                <a:spcPts val="360"/>
              </a:spcBef>
              <a:buClr>
                <a:schemeClr val="accent4"/>
              </a:buClr>
              <a:buSzPct val="100000"/>
              <a:buFont typeface="Noto Sans Symbols"/>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460950" y="2753800"/>
            <a:ext cx="8222100" cy="1350398"/>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2"/>
              </a:buClr>
              <a:buFont typeface="Questrial"/>
              <a:buNone/>
              <a:defRPr sz="4200" b="0" i="0" u="none" strike="noStrike" cap="none">
                <a:solidFill>
                  <a:schemeClr val="dk2"/>
                </a:solidFill>
                <a:latin typeface="Questrial"/>
                <a:ea typeface="Questrial"/>
                <a:cs typeface="Questrial"/>
                <a:sym typeface="Questrial"/>
              </a:defRPr>
            </a:lvl1pPr>
            <a:lvl2pPr lvl="1" indent="0">
              <a:spcBef>
                <a:spcPts val="0"/>
              </a:spcBef>
              <a:buNone/>
              <a:defRPr sz="4200"/>
            </a:lvl2pPr>
            <a:lvl3pPr lvl="2" indent="0">
              <a:spcBef>
                <a:spcPts val="0"/>
              </a:spcBef>
              <a:buNone/>
              <a:defRPr sz="4200"/>
            </a:lvl3pPr>
            <a:lvl4pPr lvl="3" indent="0">
              <a:spcBef>
                <a:spcPts val="0"/>
              </a:spcBef>
              <a:buNone/>
              <a:defRPr sz="4200"/>
            </a:lvl4pPr>
            <a:lvl5pPr lvl="4" indent="0">
              <a:spcBef>
                <a:spcPts val="0"/>
              </a:spcBef>
              <a:buNone/>
              <a:defRPr sz="4200"/>
            </a:lvl5pPr>
            <a:lvl6pPr lvl="5" indent="0">
              <a:spcBef>
                <a:spcPts val="0"/>
              </a:spcBef>
              <a:buNone/>
              <a:defRPr sz="4200"/>
            </a:lvl6pPr>
            <a:lvl7pPr lvl="6" indent="0">
              <a:spcBef>
                <a:spcPts val="0"/>
              </a:spcBef>
              <a:buNone/>
              <a:defRPr sz="4200"/>
            </a:lvl7pPr>
            <a:lvl8pPr lvl="7" indent="0">
              <a:spcBef>
                <a:spcPts val="0"/>
              </a:spcBef>
              <a:buNone/>
              <a:defRPr sz="4200"/>
            </a:lvl8pPr>
            <a:lvl9pPr lvl="8" indent="0">
              <a:spcBef>
                <a:spcPts val="0"/>
              </a:spcBef>
              <a:buNone/>
              <a:defRPr sz="4200"/>
            </a:lvl9pPr>
          </a:lstStyle>
          <a:p>
            <a:endParaRPr/>
          </a:p>
        </p:txBody>
      </p:sp>
      <p:sp>
        <p:nvSpPr>
          <p:cNvPr id="30" name="Shape 30"/>
          <p:cNvSpPr txBox="1">
            <a:spLocks noGrp="1"/>
          </p:cNvSpPr>
          <p:nvPr>
            <p:ph type="sldNum" idx="12"/>
          </p:nvPr>
        </p:nvSpPr>
        <p:spPr>
          <a:xfrm>
            <a:off x="8523542" y="6260830"/>
            <a:ext cx="548699" cy="524799"/>
          </a:xfrm>
          <a:prstGeom prst="rect">
            <a:avLst/>
          </a:prstGeom>
          <a:noFill/>
          <a:ln>
            <a:noFill/>
          </a:ln>
        </p:spPr>
        <p:txBody>
          <a:bodyPr lIns="91425" tIns="91425" rIns="91425" bIns="91425" anchor="ctr" anchorCtr="0">
            <a:noAutofit/>
          </a:bodyPr>
          <a:lstStyle/>
          <a:p>
            <a:pPr marL="0" marR="0" lvl="0" indent="0" algn="l" rtl="0">
              <a:spcBef>
                <a:spcPts val="0"/>
              </a:spcBef>
              <a:buClr>
                <a:schemeClr val="lt1"/>
              </a:buClr>
              <a:buSzPct val="25000"/>
              <a:buFont typeface="Questrial"/>
              <a:buNone/>
            </a:pPr>
            <a:fld id="{00000000-1234-1234-1234-123412341234}" type="slidenum">
              <a:rPr lang="en-US" sz="1800" b="0" i="0" u="none" strike="noStrike" cap="none">
                <a:solidFill>
                  <a:schemeClr val="lt1"/>
                </a:solidFill>
                <a:latin typeface="Questrial"/>
                <a:ea typeface="Questrial"/>
                <a:cs typeface="Questrial"/>
                <a:sym typeface="Questrial"/>
              </a:rPr>
              <a:t>‹#›</a:t>
            </a:fld>
            <a:endParaRPr lang="en-US" sz="1800" b="0" i="0" u="none" strike="noStrike" cap="none">
              <a:solidFill>
                <a:schemeClr val="lt1"/>
              </a:solidFill>
              <a:latin typeface="Questrial"/>
              <a:ea typeface="Questrial"/>
              <a:cs typeface="Questrial"/>
              <a:sym typeface="Quest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1066800" y="228600"/>
            <a:ext cx="7772400" cy="990599"/>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2"/>
              </a:buClr>
              <a:buFont typeface="Questrial"/>
              <a:buNone/>
              <a:defRPr sz="4400" b="0" i="0" u="none" strike="noStrike" cap="none">
                <a:solidFill>
                  <a:schemeClr val="dk2"/>
                </a:solidFill>
                <a:latin typeface="Questrial"/>
                <a:ea typeface="Questrial"/>
                <a:cs typeface="Questrial"/>
                <a:sym typeface="Quest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3" name="Shape 33"/>
          <p:cNvSpPr txBox="1">
            <a:spLocks noGrp="1"/>
          </p:cNvSpPr>
          <p:nvPr>
            <p:ph type="body" idx="1"/>
          </p:nvPr>
        </p:nvSpPr>
        <p:spPr>
          <a:xfrm>
            <a:off x="609600" y="1589566"/>
            <a:ext cx="3886200" cy="4572000"/>
          </a:xfrm>
          <a:prstGeom prst="rect">
            <a:avLst/>
          </a:prstGeom>
          <a:noFill/>
          <a:ln>
            <a:noFill/>
          </a:ln>
        </p:spPr>
        <p:txBody>
          <a:bodyPr lIns="91425" tIns="91425" rIns="91425" bIns="91425" anchor="t" anchorCtr="0"/>
          <a:lstStyle>
            <a:lvl1pPr marL="320040" marR="0" lvl="0" indent="-135890" algn="l" rtl="0">
              <a:spcBef>
                <a:spcPts val="700"/>
              </a:spcBef>
              <a:buClr>
                <a:srgbClr val="0D467A"/>
              </a:buClr>
              <a:buSzPct val="100000"/>
              <a:buFont typeface="Merriweather Sans"/>
              <a:buChar char="■"/>
              <a:defRPr sz="2900" b="0" i="0" u="none" strike="noStrike" cap="none">
                <a:solidFill>
                  <a:schemeClr val="dk1"/>
                </a:solidFill>
                <a:latin typeface="Questrial"/>
                <a:ea typeface="Questrial"/>
                <a:cs typeface="Questrial"/>
                <a:sym typeface="Questrial"/>
              </a:defRPr>
            </a:lvl1pPr>
            <a:lvl2pPr marL="640080" marR="0" lvl="1" indent="-168910" algn="l" rtl="0">
              <a:spcBef>
                <a:spcPts val="550"/>
              </a:spcBef>
              <a:buClr>
                <a:srgbClr val="61893C"/>
              </a:buClr>
              <a:buSzPct val="70000"/>
              <a:buFont typeface="Noto Sans Symbols"/>
              <a:buChar char="⬜"/>
              <a:defRPr sz="2600" b="0" i="0" u="none" strike="noStrike" cap="none">
                <a:solidFill>
                  <a:schemeClr val="dk1"/>
                </a:solidFill>
                <a:latin typeface="Questrial"/>
                <a:ea typeface="Questrial"/>
                <a:cs typeface="Questrial"/>
                <a:sym typeface="Questrial"/>
              </a:defRPr>
            </a:lvl2pPr>
            <a:lvl3pPr marL="914400" marR="0" lvl="2" indent="-119062" algn="l" rtl="0">
              <a:spcBef>
                <a:spcPts val="500"/>
              </a:spcBef>
              <a:buClr>
                <a:srgbClr val="5F7488"/>
              </a:buClr>
              <a:buSzPct val="75000"/>
              <a:buFont typeface="Noto Sans Symbols"/>
              <a:buChar char="■"/>
              <a:defRPr sz="2300" b="0" i="0" u="none" strike="noStrike" cap="none">
                <a:solidFill>
                  <a:schemeClr val="dk1"/>
                </a:solidFill>
                <a:latin typeface="Questrial"/>
                <a:ea typeface="Questrial"/>
                <a:cs typeface="Questrial"/>
                <a:sym typeface="Questrial"/>
              </a:defRPr>
            </a:lvl3pPr>
            <a:lvl4pPr marL="1371600" marR="0" lvl="3" indent="-133350" algn="l" rtl="0">
              <a:spcBef>
                <a:spcPts val="400"/>
              </a:spcBef>
              <a:buClr>
                <a:srgbClr val="5F7488"/>
              </a:buClr>
              <a:buSzPct val="75000"/>
              <a:buFont typeface="Noto Sans Symbols"/>
              <a:buChar char="■"/>
              <a:defRPr sz="2000" b="0" i="0" u="none" strike="noStrike" cap="none">
                <a:solidFill>
                  <a:schemeClr val="dk1"/>
                </a:solidFill>
                <a:latin typeface="Questrial"/>
                <a:ea typeface="Questrial"/>
                <a:cs typeface="Questrial"/>
                <a:sym typeface="Questrial"/>
              </a:defRPr>
            </a:lvl4pPr>
            <a:lvl5pPr marL="1828800" marR="0" lvl="4" indent="-146050" algn="l" rtl="0">
              <a:spcBef>
                <a:spcPts val="400"/>
              </a:spcBef>
              <a:buClr>
                <a:srgbClr val="5F7488"/>
              </a:buClr>
              <a:buSzPct val="64999"/>
              <a:buFont typeface="Noto Sans Symbols"/>
              <a:buChar char="■"/>
              <a:defRPr sz="2000" b="0" i="0" u="none" strike="noStrike" cap="none">
                <a:solidFill>
                  <a:schemeClr val="dk1"/>
                </a:solidFill>
                <a:latin typeface="Questrial"/>
                <a:ea typeface="Questrial"/>
                <a:cs typeface="Questrial"/>
                <a:sym typeface="Questrial"/>
              </a:defRPr>
            </a:lvl5pPr>
            <a:lvl6pPr marL="2103120" marR="0" lvl="5" indent="-121920" algn="l" rtl="0">
              <a:spcBef>
                <a:spcPts val="360"/>
              </a:spcBef>
              <a:buClr>
                <a:schemeClr val="accent1"/>
              </a:buClr>
              <a:buSzPct val="100000"/>
              <a:buFont typeface="Noto Sans Symbols"/>
              <a:buChar char="▪"/>
              <a:defRPr sz="1800" b="0" i="0" u="none" strike="noStrike" cap="none">
                <a:solidFill>
                  <a:schemeClr val="dk1"/>
                </a:solidFill>
                <a:latin typeface="Questrial"/>
                <a:ea typeface="Questrial"/>
                <a:cs typeface="Questrial"/>
                <a:sym typeface="Questrial"/>
              </a:defRPr>
            </a:lvl6pPr>
            <a:lvl7pPr marL="2377440" marR="0" lvl="6" indent="-116839" algn="l" rtl="0">
              <a:spcBef>
                <a:spcPts val="360"/>
              </a:spcBef>
              <a:buClr>
                <a:schemeClr val="accent2"/>
              </a:buClr>
              <a:buSzPct val="100000"/>
              <a:buFont typeface="Noto Sans Symbols"/>
              <a:buChar char="▪"/>
              <a:defRPr sz="1800" b="0" i="0" u="none" strike="noStrike" cap="none">
                <a:solidFill>
                  <a:schemeClr val="dk1"/>
                </a:solidFill>
                <a:latin typeface="Questrial"/>
                <a:ea typeface="Questrial"/>
                <a:cs typeface="Questrial"/>
                <a:sym typeface="Questrial"/>
              </a:defRPr>
            </a:lvl7pPr>
            <a:lvl8pPr marL="2651760" marR="0" lvl="7" indent="-124460" algn="l" rtl="0">
              <a:spcBef>
                <a:spcPts val="360"/>
              </a:spcBef>
              <a:buClr>
                <a:schemeClr val="accent3"/>
              </a:buClr>
              <a:buSzPct val="100000"/>
              <a:buFont typeface="Noto Sans Symbols"/>
              <a:buChar char="▪"/>
              <a:defRPr sz="1800" b="0" i="0" u="none" strike="noStrike" cap="none">
                <a:solidFill>
                  <a:schemeClr val="dk1"/>
                </a:solidFill>
                <a:latin typeface="Questrial"/>
                <a:ea typeface="Questrial"/>
                <a:cs typeface="Questrial"/>
                <a:sym typeface="Questrial"/>
              </a:defRPr>
            </a:lvl8pPr>
            <a:lvl9pPr marL="2926080" marR="0" lvl="8" indent="-119379" algn="l" rtl="0">
              <a:spcBef>
                <a:spcPts val="360"/>
              </a:spcBef>
              <a:buClr>
                <a:schemeClr val="accent4"/>
              </a:buClr>
              <a:buSzPct val="100000"/>
              <a:buFont typeface="Noto Sans Symbols"/>
              <a:buChar char="▪"/>
              <a:defRPr sz="1800" b="0" i="0" u="none" strike="noStrike" cap="none">
                <a:solidFill>
                  <a:schemeClr val="dk1"/>
                </a:solidFill>
                <a:latin typeface="Questrial"/>
                <a:ea typeface="Questrial"/>
                <a:cs typeface="Questrial"/>
                <a:sym typeface="Questrial"/>
              </a:defRPr>
            </a:lvl9pPr>
          </a:lstStyle>
          <a:p>
            <a:endParaRPr/>
          </a:p>
        </p:txBody>
      </p:sp>
      <p:sp>
        <p:nvSpPr>
          <p:cNvPr id="34" name="Shape 34"/>
          <p:cNvSpPr txBox="1">
            <a:spLocks noGrp="1"/>
          </p:cNvSpPr>
          <p:nvPr>
            <p:ph type="body" idx="2"/>
          </p:nvPr>
        </p:nvSpPr>
        <p:spPr>
          <a:xfrm>
            <a:off x="4844901" y="1589566"/>
            <a:ext cx="3886200" cy="4572000"/>
          </a:xfrm>
          <a:prstGeom prst="rect">
            <a:avLst/>
          </a:prstGeom>
          <a:noFill/>
          <a:ln>
            <a:noFill/>
          </a:ln>
        </p:spPr>
        <p:txBody>
          <a:bodyPr lIns="91425" tIns="91425" rIns="91425" bIns="91425" anchor="t" anchorCtr="0"/>
          <a:lstStyle>
            <a:lvl1pPr marL="320040" marR="0" lvl="0" indent="-135890" algn="l" rtl="0">
              <a:spcBef>
                <a:spcPts val="700"/>
              </a:spcBef>
              <a:buClr>
                <a:srgbClr val="0D467A"/>
              </a:buClr>
              <a:buSzPct val="100000"/>
              <a:buFont typeface="Merriweather Sans"/>
              <a:buChar char="■"/>
              <a:defRPr sz="2900" b="0" i="0" u="none" strike="noStrike" cap="none">
                <a:solidFill>
                  <a:schemeClr val="dk1"/>
                </a:solidFill>
                <a:latin typeface="Questrial"/>
                <a:ea typeface="Questrial"/>
                <a:cs typeface="Questrial"/>
                <a:sym typeface="Questrial"/>
              </a:defRPr>
            </a:lvl1pPr>
            <a:lvl2pPr marL="640080" marR="0" lvl="1" indent="-168910" algn="l" rtl="0">
              <a:spcBef>
                <a:spcPts val="550"/>
              </a:spcBef>
              <a:buClr>
                <a:srgbClr val="61893C"/>
              </a:buClr>
              <a:buSzPct val="70000"/>
              <a:buFont typeface="Noto Sans Symbols"/>
              <a:buChar char="⬜"/>
              <a:defRPr sz="2600" b="0" i="0" u="none" strike="noStrike" cap="none">
                <a:solidFill>
                  <a:schemeClr val="dk1"/>
                </a:solidFill>
                <a:latin typeface="Questrial"/>
                <a:ea typeface="Questrial"/>
                <a:cs typeface="Questrial"/>
                <a:sym typeface="Questrial"/>
              </a:defRPr>
            </a:lvl2pPr>
            <a:lvl3pPr marL="914400" marR="0" lvl="2" indent="-119062" algn="l" rtl="0">
              <a:spcBef>
                <a:spcPts val="500"/>
              </a:spcBef>
              <a:buClr>
                <a:srgbClr val="5F7488"/>
              </a:buClr>
              <a:buSzPct val="75000"/>
              <a:buFont typeface="Noto Sans Symbols"/>
              <a:buChar char="■"/>
              <a:defRPr sz="2300" b="0" i="0" u="none" strike="noStrike" cap="none">
                <a:solidFill>
                  <a:schemeClr val="dk1"/>
                </a:solidFill>
                <a:latin typeface="Questrial"/>
                <a:ea typeface="Questrial"/>
                <a:cs typeface="Questrial"/>
                <a:sym typeface="Questrial"/>
              </a:defRPr>
            </a:lvl3pPr>
            <a:lvl4pPr marL="1371600" marR="0" lvl="3" indent="-133350" algn="l" rtl="0">
              <a:spcBef>
                <a:spcPts val="400"/>
              </a:spcBef>
              <a:buClr>
                <a:srgbClr val="5F7488"/>
              </a:buClr>
              <a:buSzPct val="75000"/>
              <a:buFont typeface="Noto Sans Symbols"/>
              <a:buChar char="■"/>
              <a:defRPr sz="2000" b="0" i="0" u="none" strike="noStrike" cap="none">
                <a:solidFill>
                  <a:schemeClr val="dk1"/>
                </a:solidFill>
                <a:latin typeface="Questrial"/>
                <a:ea typeface="Questrial"/>
                <a:cs typeface="Questrial"/>
                <a:sym typeface="Questrial"/>
              </a:defRPr>
            </a:lvl4pPr>
            <a:lvl5pPr marL="1828800" marR="0" lvl="4" indent="-146050" algn="l" rtl="0">
              <a:spcBef>
                <a:spcPts val="400"/>
              </a:spcBef>
              <a:buClr>
                <a:srgbClr val="5F7488"/>
              </a:buClr>
              <a:buSzPct val="64999"/>
              <a:buFont typeface="Noto Sans Symbols"/>
              <a:buChar char="■"/>
              <a:defRPr sz="2000" b="0" i="0" u="none" strike="noStrike" cap="none">
                <a:solidFill>
                  <a:schemeClr val="dk1"/>
                </a:solidFill>
                <a:latin typeface="Questrial"/>
                <a:ea typeface="Questrial"/>
                <a:cs typeface="Questrial"/>
                <a:sym typeface="Questrial"/>
              </a:defRPr>
            </a:lvl5pPr>
            <a:lvl6pPr marL="2103120" marR="0" lvl="5" indent="-121920" algn="l" rtl="0">
              <a:spcBef>
                <a:spcPts val="360"/>
              </a:spcBef>
              <a:buClr>
                <a:schemeClr val="accent1"/>
              </a:buClr>
              <a:buSzPct val="100000"/>
              <a:buFont typeface="Noto Sans Symbols"/>
              <a:buChar char="▪"/>
              <a:defRPr sz="1800" b="0" i="0" u="none" strike="noStrike" cap="none">
                <a:solidFill>
                  <a:schemeClr val="dk1"/>
                </a:solidFill>
                <a:latin typeface="Questrial"/>
                <a:ea typeface="Questrial"/>
                <a:cs typeface="Questrial"/>
                <a:sym typeface="Questrial"/>
              </a:defRPr>
            </a:lvl6pPr>
            <a:lvl7pPr marL="2377440" marR="0" lvl="6" indent="-116839" algn="l" rtl="0">
              <a:spcBef>
                <a:spcPts val="360"/>
              </a:spcBef>
              <a:buClr>
                <a:schemeClr val="accent2"/>
              </a:buClr>
              <a:buSzPct val="100000"/>
              <a:buFont typeface="Noto Sans Symbols"/>
              <a:buChar char="▪"/>
              <a:defRPr sz="1800" b="0" i="0" u="none" strike="noStrike" cap="none">
                <a:solidFill>
                  <a:schemeClr val="dk1"/>
                </a:solidFill>
                <a:latin typeface="Questrial"/>
                <a:ea typeface="Questrial"/>
                <a:cs typeface="Questrial"/>
                <a:sym typeface="Questrial"/>
              </a:defRPr>
            </a:lvl7pPr>
            <a:lvl8pPr marL="2651760" marR="0" lvl="7" indent="-124460" algn="l" rtl="0">
              <a:spcBef>
                <a:spcPts val="360"/>
              </a:spcBef>
              <a:buClr>
                <a:schemeClr val="accent3"/>
              </a:buClr>
              <a:buSzPct val="100000"/>
              <a:buFont typeface="Noto Sans Symbols"/>
              <a:buChar char="▪"/>
              <a:defRPr sz="1800" b="0" i="0" u="none" strike="noStrike" cap="none">
                <a:solidFill>
                  <a:schemeClr val="dk1"/>
                </a:solidFill>
                <a:latin typeface="Questrial"/>
                <a:ea typeface="Questrial"/>
                <a:cs typeface="Questrial"/>
                <a:sym typeface="Questrial"/>
              </a:defRPr>
            </a:lvl8pPr>
            <a:lvl9pPr marL="2926080" marR="0" lvl="8" indent="-119379" algn="l" rtl="0">
              <a:spcBef>
                <a:spcPts val="360"/>
              </a:spcBef>
              <a:buClr>
                <a:schemeClr val="accent4"/>
              </a:buClr>
              <a:buSzPct val="100000"/>
              <a:buFont typeface="Noto Sans Symbols"/>
              <a:buChar char="▪"/>
              <a:defRPr sz="1800" b="0" i="0" u="none" strike="noStrike" cap="none">
                <a:solidFill>
                  <a:schemeClr val="dk1"/>
                </a:solidFill>
                <a:latin typeface="Questrial"/>
                <a:ea typeface="Questrial"/>
                <a:cs typeface="Questrial"/>
                <a:sym typeface="Questrial"/>
              </a:defRPr>
            </a:lvl9pPr>
          </a:lstStyle>
          <a:p>
            <a:endParaRPr/>
          </a:p>
        </p:txBody>
      </p:sp>
      <p:sp>
        <p:nvSpPr>
          <p:cNvPr id="35" name="Shape 35"/>
          <p:cNvSpPr txBox="1">
            <a:spLocks noGrp="1"/>
          </p:cNvSpPr>
          <p:nvPr>
            <p:ph type="dt" idx="10"/>
          </p:nvPr>
        </p:nvSpPr>
        <p:spPr>
          <a:xfrm>
            <a:off x="6096000" y="6248400"/>
            <a:ext cx="2666999" cy="365125"/>
          </a:xfrm>
          <a:prstGeom prst="rect">
            <a:avLst/>
          </a:prstGeom>
          <a:noFill/>
          <a:ln>
            <a:noFill/>
          </a:ln>
        </p:spPr>
        <p:txBody>
          <a:bodyPr lIns="91425" tIns="91425" rIns="91425" bIns="91425" anchor="t" anchorCtr="0"/>
          <a:lstStyle>
            <a:lvl1pPr marL="0" marR="0" lvl="0" indent="0" algn="l" rtl="0">
              <a:spcBef>
                <a:spcPts val="0"/>
              </a:spcBef>
              <a:buNone/>
              <a:defRPr sz="1800" b="0" i="0" u="none" strike="noStrike" cap="none">
                <a:solidFill>
                  <a:schemeClr val="dk1"/>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36" name="Shape 36"/>
          <p:cNvSpPr txBox="1">
            <a:spLocks noGrp="1"/>
          </p:cNvSpPr>
          <p:nvPr>
            <p:ph type="sldNum" idx="12"/>
          </p:nvPr>
        </p:nvSpPr>
        <p:spPr>
          <a:xfrm>
            <a:off x="0" y="2133600"/>
            <a:ext cx="533399" cy="244475"/>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fld id="{00000000-1234-1234-1234-123412341234}" type="slidenum">
              <a:rPr lang="en-US" sz="1800" b="0" i="0" u="none" strike="noStrike" cap="none">
                <a:solidFill>
                  <a:schemeClr val="dk1"/>
                </a:solidFill>
                <a:latin typeface="Questrial"/>
                <a:ea typeface="Questrial"/>
                <a:cs typeface="Questrial"/>
                <a:sym typeface="Questrial"/>
              </a:rPr>
              <a:t>‹#›</a:t>
            </a:fld>
            <a:endParaRPr lang="en-US" sz="1800" b="0" i="0" u="none" strike="noStrike" cap="none">
              <a:solidFill>
                <a:schemeClr val="dk1"/>
              </a:solidFill>
              <a:latin typeface="Questrial"/>
              <a:ea typeface="Questrial"/>
              <a:cs typeface="Questrial"/>
              <a:sym typeface="Questrial"/>
            </a:endParaRPr>
          </a:p>
        </p:txBody>
      </p:sp>
      <p:sp>
        <p:nvSpPr>
          <p:cNvPr id="37" name="Shape 37"/>
          <p:cNvSpPr txBox="1">
            <a:spLocks noGrp="1"/>
          </p:cNvSpPr>
          <p:nvPr>
            <p:ph type="ftr" idx="11"/>
          </p:nvPr>
        </p:nvSpPr>
        <p:spPr>
          <a:xfrm>
            <a:off x="3352800" y="6248400"/>
            <a:ext cx="5421083"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25_Title and Content">
    <p:spTree>
      <p:nvGrpSpPr>
        <p:cNvPr id="1" name="Shape 38"/>
        <p:cNvGrpSpPr/>
        <p:nvPr/>
      </p:nvGrpSpPr>
      <p:grpSpPr>
        <a:xfrm>
          <a:off x="0" y="0"/>
          <a:ext cx="0" cy="0"/>
          <a:chOff x="0" y="0"/>
          <a:chExt cx="0" cy="0"/>
        </a:xfrm>
      </p:grpSpPr>
      <p:sp>
        <p:nvSpPr>
          <p:cNvPr id="39" name="Shape 39"/>
          <p:cNvSpPr txBox="1">
            <a:spLocks noGrp="1"/>
          </p:cNvSpPr>
          <p:nvPr>
            <p:ph type="dt" idx="10"/>
          </p:nvPr>
        </p:nvSpPr>
        <p:spPr>
          <a:xfrm>
            <a:off x="457200" y="6356350"/>
            <a:ext cx="2133598"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40" name="Shape 40"/>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41" name="Shape 41"/>
          <p:cNvSpPr txBox="1">
            <a:spLocks noGrp="1"/>
          </p:cNvSpPr>
          <p:nvPr>
            <p:ph type="sldNum" idx="12"/>
          </p:nvPr>
        </p:nvSpPr>
        <p:spPr>
          <a:xfrm>
            <a:off x="6553200" y="6356350"/>
            <a:ext cx="2133598"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strike="noStrike" cap="none">
                <a:solidFill>
                  <a:srgbClr val="898989"/>
                </a:solidFill>
                <a:latin typeface="Calibri"/>
                <a:ea typeface="Calibri"/>
                <a:cs typeface="Calibri"/>
                <a:sym typeface="Calibri"/>
              </a:rPr>
              <a:t>‹#›</a:t>
            </a:fld>
            <a:endParaRPr lang="en-US" sz="1200" b="0" i="0" u="none" strike="noStrike" cap="none">
              <a:solidFill>
                <a:srgbClr val="898989"/>
              </a:solidFill>
              <a:latin typeface="Calibri"/>
              <a:ea typeface="Calibri"/>
              <a:cs typeface="Calibri"/>
              <a:sym typeface="Calibri"/>
            </a:endParaRPr>
          </a:p>
        </p:txBody>
      </p:sp>
      <p:sp>
        <p:nvSpPr>
          <p:cNvPr id="42" name="Shape 42"/>
          <p:cNvSpPr txBox="1">
            <a:spLocks noGrp="1"/>
          </p:cNvSpPr>
          <p:nvPr>
            <p:ph type="title"/>
          </p:nvPr>
        </p:nvSpPr>
        <p:spPr>
          <a:xfrm>
            <a:off x="0" y="9462"/>
            <a:ext cx="8229600" cy="1143000"/>
          </a:xfrm>
          <a:prstGeom prst="rect">
            <a:avLst/>
          </a:prstGeom>
          <a:noFill/>
          <a:ln>
            <a:noFill/>
          </a:ln>
        </p:spPr>
        <p:txBody>
          <a:bodyPr lIns="91425" tIns="91425" rIns="91425" bIns="91425" anchor="t" anchorCtr="0"/>
          <a:lstStyle>
            <a:lvl1pPr marL="169862" marR="0" lvl="0" indent="-4762"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43" name="Shape 43"/>
          <p:cNvSpPr>
            <a:spLocks noGrp="1"/>
          </p:cNvSpPr>
          <p:nvPr>
            <p:ph type="pic" idx="2"/>
          </p:nvPr>
        </p:nvSpPr>
        <p:spPr>
          <a:xfrm>
            <a:off x="0" y="1152525"/>
            <a:ext cx="9144000" cy="5203799"/>
          </a:xfrm>
          <a:prstGeom prst="rect">
            <a:avLst/>
          </a:prstGeom>
          <a:noFill/>
          <a:ln>
            <a:noFill/>
          </a:ln>
        </p:spPr>
        <p:txBody>
          <a:bodyPr lIns="91425" tIns="91425" rIns="91425" bIns="91425" anchor="ctr" anchorCtr="0"/>
          <a:lstStyle>
            <a:lvl1pPr marL="320040" marR="0" lvl="0" indent="-320040" algn="l" rtl="0">
              <a:spcBef>
                <a:spcPts val="0"/>
              </a:spcBef>
              <a:buClr>
                <a:srgbClr val="0D467A"/>
              </a:buClr>
              <a:buFont typeface="Merriweather Sans"/>
              <a:buNone/>
              <a:defRPr sz="2900" b="0" i="0" u="none" strike="noStrike" cap="none">
                <a:solidFill>
                  <a:schemeClr val="dk1"/>
                </a:solidFill>
                <a:latin typeface="Questrial"/>
                <a:ea typeface="Questrial"/>
                <a:cs typeface="Questrial"/>
                <a:sym typeface="Questrial"/>
              </a:defRPr>
            </a:lvl1pPr>
            <a:lvl2pPr marL="640080" marR="0" lvl="1" indent="-168910" algn="l" rtl="0">
              <a:spcBef>
                <a:spcPts val="550"/>
              </a:spcBef>
              <a:buClr>
                <a:srgbClr val="61893C"/>
              </a:buClr>
              <a:buSzPct val="70000"/>
              <a:buFont typeface="Noto Sans Symbols"/>
              <a:buChar char="⬜"/>
              <a:defRPr sz="2600" b="0" i="0" u="none" strike="noStrike" cap="none">
                <a:solidFill>
                  <a:schemeClr val="dk1"/>
                </a:solidFill>
                <a:latin typeface="Questrial"/>
                <a:ea typeface="Questrial"/>
                <a:cs typeface="Questrial"/>
                <a:sym typeface="Questrial"/>
              </a:defRPr>
            </a:lvl2pPr>
            <a:lvl3pPr marL="914400" marR="0" lvl="2" indent="-119062" algn="l" rtl="0">
              <a:spcBef>
                <a:spcPts val="500"/>
              </a:spcBef>
              <a:buClr>
                <a:srgbClr val="5F7488"/>
              </a:buClr>
              <a:buSzPct val="75000"/>
              <a:buFont typeface="Noto Sans Symbols"/>
              <a:buChar char="■"/>
              <a:defRPr sz="2300" b="0" i="0" u="none" strike="noStrike" cap="none">
                <a:solidFill>
                  <a:schemeClr val="dk1"/>
                </a:solidFill>
                <a:latin typeface="Questrial"/>
                <a:ea typeface="Questrial"/>
                <a:cs typeface="Questrial"/>
                <a:sym typeface="Questrial"/>
              </a:defRPr>
            </a:lvl3pPr>
            <a:lvl4pPr marL="1371600" marR="0" lvl="3" indent="-133350" algn="l" rtl="0">
              <a:spcBef>
                <a:spcPts val="400"/>
              </a:spcBef>
              <a:buClr>
                <a:srgbClr val="5F7488"/>
              </a:buClr>
              <a:buSzPct val="75000"/>
              <a:buFont typeface="Noto Sans Symbols"/>
              <a:buChar char="■"/>
              <a:defRPr sz="2000" b="0" i="0" u="none" strike="noStrike" cap="none">
                <a:solidFill>
                  <a:schemeClr val="dk1"/>
                </a:solidFill>
                <a:latin typeface="Questrial"/>
                <a:ea typeface="Questrial"/>
                <a:cs typeface="Questrial"/>
                <a:sym typeface="Questrial"/>
              </a:defRPr>
            </a:lvl4pPr>
            <a:lvl5pPr marL="1828800" marR="0" lvl="4" indent="-146050" algn="l" rtl="0">
              <a:spcBef>
                <a:spcPts val="400"/>
              </a:spcBef>
              <a:buClr>
                <a:srgbClr val="5F7488"/>
              </a:buClr>
              <a:buSzPct val="64999"/>
              <a:buFont typeface="Noto Sans Symbols"/>
              <a:buChar char="■"/>
              <a:defRPr sz="2000" b="0" i="0" u="none" strike="noStrike" cap="none">
                <a:solidFill>
                  <a:schemeClr val="dk1"/>
                </a:solidFill>
                <a:latin typeface="Questrial"/>
                <a:ea typeface="Questrial"/>
                <a:cs typeface="Questrial"/>
                <a:sym typeface="Questrial"/>
              </a:defRPr>
            </a:lvl5pPr>
            <a:lvl6pPr marL="2103120" marR="0" lvl="5" indent="-121920" algn="l" rtl="0">
              <a:spcBef>
                <a:spcPts val="360"/>
              </a:spcBef>
              <a:buClr>
                <a:schemeClr val="accent1"/>
              </a:buClr>
              <a:buSzPct val="100000"/>
              <a:buFont typeface="Noto Sans Symbols"/>
              <a:buChar char="▪"/>
              <a:defRPr sz="1800" b="0" i="0" u="none" strike="noStrike" cap="none">
                <a:solidFill>
                  <a:schemeClr val="dk1"/>
                </a:solidFill>
                <a:latin typeface="Questrial"/>
                <a:ea typeface="Questrial"/>
                <a:cs typeface="Questrial"/>
                <a:sym typeface="Questrial"/>
              </a:defRPr>
            </a:lvl6pPr>
            <a:lvl7pPr marL="2377440" marR="0" lvl="6" indent="-116839" algn="l" rtl="0">
              <a:spcBef>
                <a:spcPts val="360"/>
              </a:spcBef>
              <a:buClr>
                <a:schemeClr val="accent2"/>
              </a:buClr>
              <a:buSzPct val="100000"/>
              <a:buFont typeface="Noto Sans Symbols"/>
              <a:buChar char="▪"/>
              <a:defRPr sz="1800" b="0" i="0" u="none" strike="noStrike" cap="none">
                <a:solidFill>
                  <a:schemeClr val="dk1"/>
                </a:solidFill>
                <a:latin typeface="Questrial"/>
                <a:ea typeface="Questrial"/>
                <a:cs typeface="Questrial"/>
                <a:sym typeface="Questrial"/>
              </a:defRPr>
            </a:lvl7pPr>
            <a:lvl8pPr marL="2651760" marR="0" lvl="7" indent="-124460" algn="l" rtl="0">
              <a:spcBef>
                <a:spcPts val="360"/>
              </a:spcBef>
              <a:buClr>
                <a:schemeClr val="accent3"/>
              </a:buClr>
              <a:buSzPct val="100000"/>
              <a:buFont typeface="Noto Sans Symbols"/>
              <a:buChar char="▪"/>
              <a:defRPr sz="1800" b="0" i="0" u="none" strike="noStrike" cap="none">
                <a:solidFill>
                  <a:schemeClr val="dk1"/>
                </a:solidFill>
                <a:latin typeface="Questrial"/>
                <a:ea typeface="Questrial"/>
                <a:cs typeface="Questrial"/>
                <a:sym typeface="Questrial"/>
              </a:defRPr>
            </a:lvl8pPr>
            <a:lvl9pPr marL="2926080" marR="0" lvl="8" indent="-119379" algn="l" rtl="0">
              <a:spcBef>
                <a:spcPts val="360"/>
              </a:spcBef>
              <a:buClr>
                <a:schemeClr val="accent4"/>
              </a:buClr>
              <a:buSzPct val="100000"/>
              <a:buFont typeface="Noto Sans Symbols"/>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Section Header">
    <p:spTree>
      <p:nvGrpSpPr>
        <p:cNvPr id="1" name="Shape 44"/>
        <p:cNvGrpSpPr/>
        <p:nvPr/>
      </p:nvGrpSpPr>
      <p:grpSpPr>
        <a:xfrm>
          <a:off x="0" y="0"/>
          <a:ext cx="0" cy="0"/>
          <a:chOff x="0" y="0"/>
          <a:chExt cx="0" cy="0"/>
        </a:xfrm>
      </p:grpSpPr>
      <p:sp>
        <p:nvSpPr>
          <p:cNvPr id="45" name="Shape 45"/>
          <p:cNvSpPr txBox="1">
            <a:spLocks noGrp="1"/>
          </p:cNvSpPr>
          <p:nvPr>
            <p:ph type="body" idx="1"/>
          </p:nvPr>
        </p:nvSpPr>
        <p:spPr>
          <a:xfrm>
            <a:off x="1371600" y="2743200"/>
            <a:ext cx="7123113" cy="1673224"/>
          </a:xfrm>
          <a:prstGeom prst="rect">
            <a:avLst/>
          </a:prstGeom>
          <a:noFill/>
          <a:ln>
            <a:noFill/>
          </a:ln>
        </p:spPr>
        <p:txBody>
          <a:bodyPr lIns="91425" tIns="91425" rIns="91425" bIns="91425" anchor="t" anchorCtr="0"/>
          <a:lstStyle>
            <a:lvl1pPr marL="320040" marR="0" lvl="0" indent="-320040" algn="l" rtl="0">
              <a:spcBef>
                <a:spcPts val="700"/>
              </a:spcBef>
              <a:buClr>
                <a:srgbClr val="0D467A"/>
              </a:buClr>
              <a:buFont typeface="Merriweather Sans"/>
              <a:buNone/>
              <a:defRPr sz="2800" b="0" i="0" u="none" strike="noStrike" cap="none">
                <a:solidFill>
                  <a:schemeClr val="dk1"/>
                </a:solidFill>
                <a:latin typeface="Questrial"/>
                <a:ea typeface="Questrial"/>
                <a:cs typeface="Questrial"/>
                <a:sym typeface="Questrial"/>
              </a:defRPr>
            </a:lvl1pPr>
            <a:lvl2pPr marL="640080" marR="0" lvl="1" indent="-284480" algn="l" rtl="0">
              <a:spcBef>
                <a:spcPts val="550"/>
              </a:spcBef>
              <a:buClr>
                <a:srgbClr val="61893C"/>
              </a:buClr>
              <a:buFont typeface="Noto Sans Symbols"/>
              <a:buNone/>
              <a:defRPr sz="1800" b="0" i="0" u="none" strike="noStrike" cap="none">
                <a:solidFill>
                  <a:srgbClr val="888888"/>
                </a:solidFill>
                <a:latin typeface="Questrial"/>
                <a:ea typeface="Questrial"/>
                <a:cs typeface="Questrial"/>
                <a:sym typeface="Questrial"/>
              </a:defRPr>
            </a:lvl2pPr>
            <a:lvl3pPr marL="914400" marR="0" lvl="2" indent="-228600" algn="l" rtl="0">
              <a:spcBef>
                <a:spcPts val="500"/>
              </a:spcBef>
              <a:buClr>
                <a:srgbClr val="5F7488"/>
              </a:buClr>
              <a:buFont typeface="Noto Sans Symbols"/>
              <a:buNone/>
              <a:defRPr sz="1600" b="0" i="0" u="none" strike="noStrike" cap="none">
                <a:solidFill>
                  <a:srgbClr val="888888"/>
                </a:solidFill>
                <a:latin typeface="Questrial"/>
                <a:ea typeface="Questrial"/>
                <a:cs typeface="Questrial"/>
                <a:sym typeface="Questrial"/>
              </a:defRPr>
            </a:lvl3pPr>
            <a:lvl4pPr marL="1371600" marR="0" lvl="3" indent="-228600" algn="l" rtl="0">
              <a:spcBef>
                <a:spcPts val="400"/>
              </a:spcBef>
              <a:buClr>
                <a:srgbClr val="5F7488"/>
              </a:buClr>
              <a:buFont typeface="Noto Sans Symbols"/>
              <a:buNone/>
              <a:defRPr sz="1400" b="0" i="0" u="none" strike="noStrike" cap="none">
                <a:solidFill>
                  <a:srgbClr val="888888"/>
                </a:solidFill>
                <a:latin typeface="Questrial"/>
                <a:ea typeface="Questrial"/>
                <a:cs typeface="Questrial"/>
                <a:sym typeface="Questrial"/>
              </a:defRPr>
            </a:lvl4pPr>
            <a:lvl5pPr marL="1828800" marR="0" lvl="4" indent="-228600" algn="l" rtl="0">
              <a:spcBef>
                <a:spcPts val="400"/>
              </a:spcBef>
              <a:buClr>
                <a:srgbClr val="5F7488"/>
              </a:buClr>
              <a:buFont typeface="Noto Sans Symbols"/>
              <a:buNone/>
              <a:defRPr sz="1400" b="0" i="0" u="none" strike="noStrike" cap="none">
                <a:solidFill>
                  <a:srgbClr val="888888"/>
                </a:solidFill>
                <a:latin typeface="Questrial"/>
                <a:ea typeface="Questrial"/>
                <a:cs typeface="Questrial"/>
                <a:sym typeface="Questrial"/>
              </a:defRPr>
            </a:lvl5pPr>
            <a:lvl6pPr marL="2103120" marR="0" lvl="5" indent="-121920" algn="l" rtl="0">
              <a:spcBef>
                <a:spcPts val="360"/>
              </a:spcBef>
              <a:buClr>
                <a:schemeClr val="accent1"/>
              </a:buClr>
              <a:buSzPct val="100000"/>
              <a:buFont typeface="Noto Sans Symbols"/>
              <a:buChar char="▪"/>
              <a:defRPr sz="1800" b="0" i="0" u="none" strike="noStrike" cap="none">
                <a:solidFill>
                  <a:schemeClr val="dk1"/>
                </a:solidFill>
                <a:latin typeface="Questrial"/>
                <a:ea typeface="Questrial"/>
                <a:cs typeface="Questrial"/>
                <a:sym typeface="Questrial"/>
              </a:defRPr>
            </a:lvl6pPr>
            <a:lvl7pPr marL="2377440" marR="0" lvl="6" indent="-116839" algn="l" rtl="0">
              <a:spcBef>
                <a:spcPts val="360"/>
              </a:spcBef>
              <a:buClr>
                <a:schemeClr val="accent2"/>
              </a:buClr>
              <a:buSzPct val="100000"/>
              <a:buFont typeface="Noto Sans Symbols"/>
              <a:buChar char="▪"/>
              <a:defRPr sz="1800" b="0" i="0" u="none" strike="noStrike" cap="none">
                <a:solidFill>
                  <a:schemeClr val="dk1"/>
                </a:solidFill>
                <a:latin typeface="Questrial"/>
                <a:ea typeface="Questrial"/>
                <a:cs typeface="Questrial"/>
                <a:sym typeface="Questrial"/>
              </a:defRPr>
            </a:lvl7pPr>
            <a:lvl8pPr marL="2651760" marR="0" lvl="7" indent="-124460" algn="l" rtl="0">
              <a:spcBef>
                <a:spcPts val="360"/>
              </a:spcBef>
              <a:buClr>
                <a:schemeClr val="accent3"/>
              </a:buClr>
              <a:buSzPct val="100000"/>
              <a:buFont typeface="Noto Sans Symbols"/>
              <a:buChar char="▪"/>
              <a:defRPr sz="1800" b="0" i="0" u="none" strike="noStrike" cap="none">
                <a:solidFill>
                  <a:schemeClr val="dk1"/>
                </a:solidFill>
                <a:latin typeface="Questrial"/>
                <a:ea typeface="Questrial"/>
                <a:cs typeface="Questrial"/>
                <a:sym typeface="Questrial"/>
              </a:defRPr>
            </a:lvl8pPr>
            <a:lvl9pPr marL="2926080" marR="0" lvl="8" indent="-119379" algn="l" rtl="0">
              <a:spcBef>
                <a:spcPts val="360"/>
              </a:spcBef>
              <a:buClr>
                <a:schemeClr val="accent4"/>
              </a:buClr>
              <a:buSzPct val="100000"/>
              <a:buFont typeface="Noto Sans Symbols"/>
              <a:buChar char="▪"/>
              <a:defRPr sz="1800" b="0" i="0" u="none" strike="noStrike" cap="none">
                <a:solidFill>
                  <a:schemeClr val="dk1"/>
                </a:solidFill>
                <a:latin typeface="Questrial"/>
                <a:ea typeface="Questrial"/>
                <a:cs typeface="Questrial"/>
                <a:sym typeface="Questrial"/>
              </a:defRPr>
            </a:lvl9pPr>
          </a:lstStyle>
          <a:p>
            <a:endParaRPr/>
          </a:p>
        </p:txBody>
      </p:sp>
      <p:sp>
        <p:nvSpPr>
          <p:cNvPr id="46" name="Shape 46"/>
          <p:cNvSpPr/>
          <p:nvPr/>
        </p:nvSpPr>
        <p:spPr>
          <a:xfrm>
            <a:off x="0" y="1524000"/>
            <a:ext cx="9144000" cy="1143000"/>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47" name="Shape 47"/>
          <p:cNvSpPr/>
          <p:nvPr/>
        </p:nvSpPr>
        <p:spPr>
          <a:xfrm>
            <a:off x="0" y="1600200"/>
            <a:ext cx="1295400" cy="990599"/>
          </a:xfrm>
          <a:prstGeom prst="rect">
            <a:avLst/>
          </a:prstGeom>
          <a:solidFill>
            <a:srgbClr val="0D4679"/>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48" name="Shape 48"/>
          <p:cNvSpPr/>
          <p:nvPr/>
        </p:nvSpPr>
        <p:spPr>
          <a:xfrm>
            <a:off x="1371600" y="1600200"/>
            <a:ext cx="7772400" cy="990599"/>
          </a:xfrm>
          <a:prstGeom prst="rect">
            <a:avLst/>
          </a:prstGeom>
          <a:solidFill>
            <a:srgbClr val="577D3B"/>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49" name="Shape 49"/>
          <p:cNvSpPr txBox="1">
            <a:spLocks noGrp="1"/>
          </p:cNvSpPr>
          <p:nvPr>
            <p:ph type="title"/>
          </p:nvPr>
        </p:nvSpPr>
        <p:spPr>
          <a:xfrm>
            <a:off x="1371600" y="1600200"/>
            <a:ext cx="7619999" cy="990599"/>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FFFFFF"/>
              </a:buClr>
              <a:buFont typeface="Questrial"/>
              <a:buNone/>
              <a:defRPr sz="4400" b="0" i="0" u="none" strike="noStrike" cap="none">
                <a:solidFill>
                  <a:srgbClr val="FFFFFF"/>
                </a:solidFill>
                <a:latin typeface="Questrial"/>
                <a:ea typeface="Questrial"/>
                <a:cs typeface="Questrial"/>
                <a:sym typeface="Quest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0" name="Shape 50"/>
          <p:cNvSpPr txBox="1">
            <a:spLocks noGrp="1"/>
          </p:cNvSpPr>
          <p:nvPr>
            <p:ph type="dt" idx="10"/>
          </p:nvPr>
        </p:nvSpPr>
        <p:spPr>
          <a:xfrm>
            <a:off x="6096000" y="6248400"/>
            <a:ext cx="2666999" cy="365125"/>
          </a:xfrm>
          <a:prstGeom prst="rect">
            <a:avLst/>
          </a:prstGeom>
          <a:noFill/>
          <a:ln>
            <a:noFill/>
          </a:ln>
        </p:spPr>
        <p:txBody>
          <a:bodyPr lIns="91425" tIns="91425" rIns="91425" bIns="91425" anchor="t" anchorCtr="0"/>
          <a:lstStyle>
            <a:lvl1pPr marL="0" marR="0" lvl="0" indent="0" algn="l" rtl="0">
              <a:spcBef>
                <a:spcPts val="0"/>
              </a:spcBef>
              <a:buNone/>
              <a:defRPr sz="1800">
                <a:solidFill>
                  <a:schemeClr val="dk1"/>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51" name="Shape 51"/>
          <p:cNvSpPr txBox="1">
            <a:spLocks noGrp="1"/>
          </p:cNvSpPr>
          <p:nvPr>
            <p:ph type="ftr" idx="11"/>
          </p:nvPr>
        </p:nvSpPr>
        <p:spPr>
          <a:xfrm>
            <a:off x="3352800" y="6248400"/>
            <a:ext cx="5421083"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pic>
        <p:nvPicPr>
          <p:cNvPr id="52" name="Shape 52"/>
          <p:cNvPicPr preferRelativeResize="0"/>
          <p:nvPr/>
        </p:nvPicPr>
        <p:blipFill rotWithShape="1">
          <a:blip r:embed="rId2">
            <a:alphaModFix/>
          </a:blip>
          <a:srcRect/>
          <a:stretch/>
        </p:blipFill>
        <p:spPr>
          <a:xfrm>
            <a:off x="76200" y="5410200"/>
            <a:ext cx="1361398" cy="142810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1066800" y="228600"/>
            <a:ext cx="7772400" cy="990599"/>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2"/>
              </a:buClr>
              <a:buFont typeface="Questrial"/>
              <a:buNone/>
              <a:defRPr sz="4400" b="0" i="0" u="none" strike="noStrike" cap="none">
                <a:solidFill>
                  <a:schemeClr val="dk2"/>
                </a:solidFill>
                <a:latin typeface="Questrial"/>
                <a:ea typeface="Questrial"/>
                <a:cs typeface="Questrial"/>
                <a:sym typeface="Quest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 name="Shape 55"/>
          <p:cNvSpPr txBox="1">
            <a:spLocks noGrp="1"/>
          </p:cNvSpPr>
          <p:nvPr>
            <p:ph type="dt" idx="10"/>
          </p:nvPr>
        </p:nvSpPr>
        <p:spPr>
          <a:xfrm>
            <a:off x="6096000" y="6248400"/>
            <a:ext cx="2666999" cy="365125"/>
          </a:xfrm>
          <a:prstGeom prst="rect">
            <a:avLst/>
          </a:prstGeom>
          <a:noFill/>
          <a:ln>
            <a:noFill/>
          </a:ln>
        </p:spPr>
        <p:txBody>
          <a:bodyPr lIns="91425" tIns="91425" rIns="91425" bIns="91425" anchor="t" anchorCtr="0"/>
          <a:lstStyle>
            <a:lvl1pPr marL="0" marR="0" lvl="0" indent="0" algn="l" rtl="0">
              <a:spcBef>
                <a:spcPts val="0"/>
              </a:spcBef>
              <a:buNone/>
              <a:defRPr sz="1800">
                <a:solidFill>
                  <a:schemeClr val="dk1"/>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56" name="Shape 56"/>
          <p:cNvSpPr txBox="1">
            <a:spLocks noGrp="1"/>
          </p:cNvSpPr>
          <p:nvPr>
            <p:ph type="ftr" idx="11"/>
          </p:nvPr>
        </p:nvSpPr>
        <p:spPr>
          <a:xfrm>
            <a:off x="3352800" y="6248400"/>
            <a:ext cx="5421083"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2_Title Slide">
    <p:bg>
      <p:bgPr>
        <a:gradFill>
          <a:gsLst>
            <a:gs pos="0">
              <a:srgbClr val="ECEFE8"/>
            </a:gs>
            <a:gs pos="100000">
              <a:srgbClr val="7C9263"/>
            </a:gs>
          </a:gsLst>
          <a:lin ang="1200000" scaled="0"/>
        </a:gradFill>
        <a:effectLst/>
      </p:bgPr>
    </p:bg>
    <p:spTree>
      <p:nvGrpSpPr>
        <p:cNvPr id="1" name="Shape 57"/>
        <p:cNvGrpSpPr/>
        <p:nvPr/>
      </p:nvGrpSpPr>
      <p:grpSpPr>
        <a:xfrm>
          <a:off x="0" y="0"/>
          <a:ext cx="0" cy="0"/>
          <a:chOff x="0" y="0"/>
          <a:chExt cx="0" cy="0"/>
        </a:xfrm>
      </p:grpSpPr>
      <p:sp>
        <p:nvSpPr>
          <p:cNvPr id="58" name="Shape 58"/>
          <p:cNvSpPr txBox="1">
            <a:spLocks noGrp="1"/>
          </p:cNvSpPr>
          <p:nvPr>
            <p:ph type="ctrTitle"/>
          </p:nvPr>
        </p:nvSpPr>
        <p:spPr>
          <a:xfrm>
            <a:off x="1371600" y="1981200"/>
            <a:ext cx="6476999" cy="1828800"/>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Questrial"/>
              <a:buNone/>
              <a:defRPr sz="4400" b="0" i="0" u="none" strike="noStrike" cap="none">
                <a:solidFill>
                  <a:schemeClr val="dk1"/>
                </a:solidFill>
                <a:latin typeface="Questrial"/>
                <a:ea typeface="Questrial"/>
                <a:cs typeface="Questrial"/>
                <a:sym typeface="Quest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9" name="Shape 59"/>
          <p:cNvSpPr txBox="1">
            <a:spLocks noGrp="1"/>
          </p:cNvSpPr>
          <p:nvPr>
            <p:ph type="ftr" idx="11"/>
          </p:nvPr>
        </p:nvSpPr>
        <p:spPr>
          <a:xfrm>
            <a:off x="2085392" y="236537"/>
            <a:ext cx="5867400" cy="365125"/>
          </a:xfrm>
          <a:prstGeom prst="rect">
            <a:avLst/>
          </a:prstGeom>
          <a:noFill/>
          <a:ln>
            <a:noFill/>
          </a:ln>
        </p:spPr>
        <p:txBody>
          <a:bodyPr lIns="91425" tIns="91425" rIns="91425" bIns="91425" anchor="ctr" anchorCtr="0"/>
          <a:lstStyle>
            <a:lvl1pPr marL="0" marR="0" lvl="0" indent="0" algn="r" rtl="0">
              <a:spcBef>
                <a:spcPts val="0"/>
              </a:spcBef>
              <a:buNone/>
              <a:defRPr sz="1200">
                <a:solidFill>
                  <a:schemeClr val="dk2"/>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60" name="Shape 60"/>
          <p:cNvSpPr txBox="1">
            <a:spLocks noGrp="1"/>
          </p:cNvSpPr>
          <p:nvPr>
            <p:ph type="sldNum" idx="12"/>
          </p:nvPr>
        </p:nvSpPr>
        <p:spPr>
          <a:xfrm>
            <a:off x="8001000" y="228600"/>
            <a:ext cx="838199" cy="3810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fld id="{00000000-1234-1234-1234-123412341234}" type="slidenum">
              <a:rPr lang="en-US" sz="1800">
                <a:solidFill>
                  <a:srgbClr val="444D26"/>
                </a:solidFill>
                <a:latin typeface="Questrial"/>
                <a:ea typeface="Questrial"/>
                <a:cs typeface="Questrial"/>
                <a:sym typeface="Questrial"/>
              </a:rPr>
              <a:t>‹#›</a:t>
            </a:fld>
            <a:endParaRPr lang="en-US" sz="1800">
              <a:solidFill>
                <a:srgbClr val="444D26"/>
              </a:solidFill>
              <a:latin typeface="Questrial"/>
              <a:ea typeface="Questrial"/>
              <a:cs typeface="Questrial"/>
              <a:sym typeface="Questrial"/>
            </a:endParaRPr>
          </a:p>
        </p:txBody>
      </p:sp>
      <p:sp>
        <p:nvSpPr>
          <p:cNvPr id="61" name="Shape 61"/>
          <p:cNvSpPr txBox="1">
            <a:spLocks noGrp="1"/>
          </p:cNvSpPr>
          <p:nvPr>
            <p:ph type="body" idx="1"/>
          </p:nvPr>
        </p:nvSpPr>
        <p:spPr>
          <a:xfrm>
            <a:off x="1371599" y="3886200"/>
            <a:ext cx="6553200" cy="1673224"/>
          </a:xfrm>
          <a:prstGeom prst="rect">
            <a:avLst/>
          </a:prstGeom>
          <a:noFill/>
          <a:ln>
            <a:noFill/>
          </a:ln>
        </p:spPr>
        <p:txBody>
          <a:bodyPr lIns="91425" tIns="91425" rIns="91425" bIns="91425" anchor="t" anchorCtr="0"/>
          <a:lstStyle>
            <a:lvl1pPr marL="320040" marR="0" lvl="0" indent="-320040" algn="l" rtl="0">
              <a:spcBef>
                <a:spcPts val="700"/>
              </a:spcBef>
              <a:buClr>
                <a:srgbClr val="0D467A"/>
              </a:buClr>
              <a:buFont typeface="Merriweather Sans"/>
              <a:buNone/>
              <a:defRPr sz="2800" b="0" i="0" u="none" strike="noStrike" cap="none">
                <a:solidFill>
                  <a:schemeClr val="dk1"/>
                </a:solidFill>
                <a:latin typeface="Questrial"/>
                <a:ea typeface="Questrial"/>
                <a:cs typeface="Questrial"/>
                <a:sym typeface="Questrial"/>
              </a:defRPr>
            </a:lvl1pPr>
            <a:lvl2pPr marL="640080" marR="0" lvl="1" indent="-284480" algn="l" rtl="0">
              <a:spcBef>
                <a:spcPts val="550"/>
              </a:spcBef>
              <a:buClr>
                <a:srgbClr val="61893C"/>
              </a:buClr>
              <a:buFont typeface="Noto Sans Symbols"/>
              <a:buNone/>
              <a:defRPr sz="1800" b="0" i="0" u="none" strike="noStrike" cap="none">
                <a:solidFill>
                  <a:srgbClr val="888888"/>
                </a:solidFill>
                <a:latin typeface="Questrial"/>
                <a:ea typeface="Questrial"/>
                <a:cs typeface="Questrial"/>
                <a:sym typeface="Questrial"/>
              </a:defRPr>
            </a:lvl2pPr>
            <a:lvl3pPr marL="914400" marR="0" lvl="2" indent="-228600" algn="l" rtl="0">
              <a:spcBef>
                <a:spcPts val="500"/>
              </a:spcBef>
              <a:buClr>
                <a:srgbClr val="5F7488"/>
              </a:buClr>
              <a:buFont typeface="Noto Sans Symbols"/>
              <a:buNone/>
              <a:defRPr sz="1600" b="0" i="0" u="none" strike="noStrike" cap="none">
                <a:solidFill>
                  <a:srgbClr val="888888"/>
                </a:solidFill>
                <a:latin typeface="Questrial"/>
                <a:ea typeface="Questrial"/>
                <a:cs typeface="Questrial"/>
                <a:sym typeface="Questrial"/>
              </a:defRPr>
            </a:lvl3pPr>
            <a:lvl4pPr marL="1371600" marR="0" lvl="3" indent="-228600" algn="l" rtl="0">
              <a:spcBef>
                <a:spcPts val="400"/>
              </a:spcBef>
              <a:buClr>
                <a:srgbClr val="5F7488"/>
              </a:buClr>
              <a:buFont typeface="Noto Sans Symbols"/>
              <a:buNone/>
              <a:defRPr sz="1400" b="0" i="0" u="none" strike="noStrike" cap="none">
                <a:solidFill>
                  <a:srgbClr val="888888"/>
                </a:solidFill>
                <a:latin typeface="Questrial"/>
                <a:ea typeface="Questrial"/>
                <a:cs typeface="Questrial"/>
                <a:sym typeface="Questrial"/>
              </a:defRPr>
            </a:lvl4pPr>
            <a:lvl5pPr marL="1828800" marR="0" lvl="4" indent="-228600" algn="l" rtl="0">
              <a:spcBef>
                <a:spcPts val="400"/>
              </a:spcBef>
              <a:buClr>
                <a:srgbClr val="5F7488"/>
              </a:buClr>
              <a:buFont typeface="Noto Sans Symbols"/>
              <a:buNone/>
              <a:defRPr sz="1400" b="0" i="0" u="none" strike="noStrike" cap="none">
                <a:solidFill>
                  <a:srgbClr val="888888"/>
                </a:solidFill>
                <a:latin typeface="Questrial"/>
                <a:ea typeface="Questrial"/>
                <a:cs typeface="Questrial"/>
                <a:sym typeface="Questrial"/>
              </a:defRPr>
            </a:lvl5pPr>
            <a:lvl6pPr marL="2103120" marR="0" lvl="5" indent="-121920" algn="l" rtl="0">
              <a:spcBef>
                <a:spcPts val="360"/>
              </a:spcBef>
              <a:buClr>
                <a:schemeClr val="accent1"/>
              </a:buClr>
              <a:buSzPct val="100000"/>
              <a:buFont typeface="Noto Sans Symbols"/>
              <a:buChar char="▪"/>
              <a:defRPr sz="1800" b="0" i="0" u="none" strike="noStrike" cap="none">
                <a:solidFill>
                  <a:schemeClr val="dk1"/>
                </a:solidFill>
                <a:latin typeface="Questrial"/>
                <a:ea typeface="Questrial"/>
                <a:cs typeface="Questrial"/>
                <a:sym typeface="Questrial"/>
              </a:defRPr>
            </a:lvl6pPr>
            <a:lvl7pPr marL="2377440" marR="0" lvl="6" indent="-116839" algn="l" rtl="0">
              <a:spcBef>
                <a:spcPts val="360"/>
              </a:spcBef>
              <a:buClr>
                <a:schemeClr val="accent2"/>
              </a:buClr>
              <a:buSzPct val="100000"/>
              <a:buFont typeface="Noto Sans Symbols"/>
              <a:buChar char="▪"/>
              <a:defRPr sz="1800" b="0" i="0" u="none" strike="noStrike" cap="none">
                <a:solidFill>
                  <a:schemeClr val="dk1"/>
                </a:solidFill>
                <a:latin typeface="Questrial"/>
                <a:ea typeface="Questrial"/>
                <a:cs typeface="Questrial"/>
                <a:sym typeface="Questrial"/>
              </a:defRPr>
            </a:lvl7pPr>
            <a:lvl8pPr marL="2651760" marR="0" lvl="7" indent="-124460" algn="l" rtl="0">
              <a:spcBef>
                <a:spcPts val="360"/>
              </a:spcBef>
              <a:buClr>
                <a:schemeClr val="accent3"/>
              </a:buClr>
              <a:buSzPct val="100000"/>
              <a:buFont typeface="Noto Sans Symbols"/>
              <a:buChar char="▪"/>
              <a:defRPr sz="1800" b="0" i="0" u="none" strike="noStrike" cap="none">
                <a:solidFill>
                  <a:schemeClr val="dk1"/>
                </a:solidFill>
                <a:latin typeface="Questrial"/>
                <a:ea typeface="Questrial"/>
                <a:cs typeface="Questrial"/>
                <a:sym typeface="Questrial"/>
              </a:defRPr>
            </a:lvl8pPr>
            <a:lvl9pPr marL="2926080" marR="0" lvl="8" indent="-119379" algn="l" rtl="0">
              <a:spcBef>
                <a:spcPts val="360"/>
              </a:spcBef>
              <a:buClr>
                <a:schemeClr val="accent4"/>
              </a:buClr>
              <a:buSzPct val="100000"/>
              <a:buFont typeface="Noto Sans Symbols"/>
              <a:buChar char="▪"/>
              <a:defRPr sz="1800" b="0" i="0" u="none" strike="noStrike" cap="none">
                <a:solidFill>
                  <a:schemeClr val="dk1"/>
                </a:solidFill>
                <a:latin typeface="Questrial"/>
                <a:ea typeface="Questrial"/>
                <a:cs typeface="Questrial"/>
                <a:sym typeface="Questrial"/>
              </a:defRPr>
            </a:lvl9pPr>
          </a:lstStyle>
          <a:p>
            <a:endParaRPr/>
          </a:p>
        </p:txBody>
      </p:sp>
      <p:sp>
        <p:nvSpPr>
          <p:cNvPr id="62" name="Shape 62"/>
          <p:cNvSpPr/>
          <p:nvPr/>
        </p:nvSpPr>
        <p:spPr>
          <a:xfrm>
            <a:off x="3352800" y="6096000"/>
            <a:ext cx="5714999" cy="723619"/>
          </a:xfrm>
          <a:prstGeom prst="rect">
            <a:avLst/>
          </a:prstGeom>
          <a:solidFill>
            <a:srgbClr val="1F3864"/>
          </a:solidFill>
          <a:ln>
            <a:noFill/>
          </a:ln>
        </p:spPr>
        <p:txBody>
          <a:bodyPr lIns="91425" tIns="45700" rIns="91425" bIns="45700" anchor="ctr" anchorCtr="0">
            <a:noAutofit/>
          </a:bodyPr>
          <a:lstStyle/>
          <a:p>
            <a:pPr marL="0" marR="0" lvl="0" indent="0" algn="ctr" rtl="0">
              <a:spcBef>
                <a:spcPts val="0"/>
              </a:spcBef>
              <a:buNone/>
            </a:pPr>
            <a:endParaRPr sz="1800">
              <a:solidFill>
                <a:srgbClr val="61893C"/>
              </a:solidFill>
              <a:latin typeface="Questrial"/>
              <a:ea typeface="Questrial"/>
              <a:cs typeface="Questrial"/>
              <a:sym typeface="Questrial"/>
            </a:endParaRPr>
          </a:p>
        </p:txBody>
      </p:sp>
      <p:sp>
        <p:nvSpPr>
          <p:cNvPr id="63" name="Shape 63"/>
          <p:cNvSpPr txBox="1">
            <a:spLocks noGrp="1"/>
          </p:cNvSpPr>
          <p:nvPr>
            <p:ph type="subTitle" idx="2"/>
          </p:nvPr>
        </p:nvSpPr>
        <p:spPr>
          <a:xfrm>
            <a:off x="3905955" y="6114910"/>
            <a:ext cx="5105399" cy="685799"/>
          </a:xfrm>
          <a:prstGeom prst="rect">
            <a:avLst/>
          </a:prstGeom>
          <a:noFill/>
          <a:ln>
            <a:noFill/>
          </a:ln>
        </p:spPr>
        <p:txBody>
          <a:bodyPr lIns="91425" tIns="91425" rIns="91425" bIns="91425" anchor="ctr" anchorCtr="0"/>
          <a:lstStyle>
            <a:lvl1pPr marL="0" marR="0" lvl="0" indent="0" algn="r" rtl="0">
              <a:spcBef>
                <a:spcPts val="700"/>
              </a:spcBef>
              <a:buClr>
                <a:srgbClr val="0D467A"/>
              </a:buClr>
              <a:buFont typeface="Merriweather Sans"/>
              <a:buNone/>
              <a:defRPr sz="2400" b="0" i="0" u="none" strike="noStrike" cap="none">
                <a:solidFill>
                  <a:srgbClr val="FFFFFF"/>
                </a:solidFill>
                <a:latin typeface="Questrial"/>
                <a:ea typeface="Questrial"/>
                <a:cs typeface="Questrial"/>
                <a:sym typeface="Questrial"/>
              </a:defRPr>
            </a:lvl1pPr>
            <a:lvl2pPr marL="457200" marR="0" lvl="1" indent="0" algn="ctr" rtl="0">
              <a:spcBef>
                <a:spcPts val="550"/>
              </a:spcBef>
              <a:buClr>
                <a:srgbClr val="61893C"/>
              </a:buClr>
              <a:buFont typeface="Noto Sans Symbols"/>
              <a:buNone/>
              <a:defRPr sz="2600" b="0" i="0" u="none" strike="noStrike" cap="none">
                <a:solidFill>
                  <a:schemeClr val="dk1"/>
                </a:solidFill>
                <a:latin typeface="Questrial"/>
                <a:ea typeface="Questrial"/>
                <a:cs typeface="Questrial"/>
                <a:sym typeface="Questrial"/>
              </a:defRPr>
            </a:lvl2pPr>
            <a:lvl3pPr marL="914400" marR="0" lvl="2" indent="0" algn="ctr" rtl="0">
              <a:spcBef>
                <a:spcPts val="500"/>
              </a:spcBef>
              <a:buClr>
                <a:srgbClr val="5F7488"/>
              </a:buClr>
              <a:buFont typeface="Noto Sans Symbols"/>
              <a:buNone/>
              <a:defRPr sz="2300" b="0" i="0" u="none" strike="noStrike" cap="none">
                <a:solidFill>
                  <a:schemeClr val="dk1"/>
                </a:solidFill>
                <a:latin typeface="Questrial"/>
                <a:ea typeface="Questrial"/>
                <a:cs typeface="Questrial"/>
                <a:sym typeface="Questrial"/>
              </a:defRPr>
            </a:lvl3pPr>
            <a:lvl4pPr marL="1371600" marR="0" lvl="3" indent="0" algn="ctr" rtl="0">
              <a:spcBef>
                <a:spcPts val="400"/>
              </a:spcBef>
              <a:buClr>
                <a:srgbClr val="5F7488"/>
              </a:buClr>
              <a:buFont typeface="Noto Sans Symbols"/>
              <a:buNone/>
              <a:defRPr sz="2000" b="0" i="0" u="none" strike="noStrike" cap="none">
                <a:solidFill>
                  <a:schemeClr val="dk1"/>
                </a:solidFill>
                <a:latin typeface="Questrial"/>
                <a:ea typeface="Questrial"/>
                <a:cs typeface="Questrial"/>
                <a:sym typeface="Questrial"/>
              </a:defRPr>
            </a:lvl4pPr>
            <a:lvl5pPr marL="1828800" marR="0" lvl="4" indent="0" algn="ctr" rtl="0">
              <a:spcBef>
                <a:spcPts val="400"/>
              </a:spcBef>
              <a:buClr>
                <a:srgbClr val="5F7488"/>
              </a:buClr>
              <a:buFont typeface="Noto Sans Symbols"/>
              <a:buNone/>
              <a:defRPr sz="2000" b="0" i="0" u="none" strike="noStrike" cap="none">
                <a:solidFill>
                  <a:schemeClr val="dk1"/>
                </a:solidFill>
                <a:latin typeface="Questrial"/>
                <a:ea typeface="Questrial"/>
                <a:cs typeface="Questrial"/>
                <a:sym typeface="Questrial"/>
              </a:defRPr>
            </a:lvl5pPr>
            <a:lvl6pPr marL="2286000" marR="0" lvl="5" indent="0" algn="ctr" rtl="0">
              <a:spcBef>
                <a:spcPts val="360"/>
              </a:spcBef>
              <a:buClr>
                <a:schemeClr val="accent1"/>
              </a:buClr>
              <a:buFont typeface="Noto Sans Symbols"/>
              <a:buNone/>
              <a:defRPr sz="1800" b="0" i="0" u="none" strike="noStrike" cap="none">
                <a:solidFill>
                  <a:schemeClr val="dk1"/>
                </a:solidFill>
                <a:latin typeface="Questrial"/>
                <a:ea typeface="Questrial"/>
                <a:cs typeface="Questrial"/>
                <a:sym typeface="Questrial"/>
              </a:defRPr>
            </a:lvl6pPr>
            <a:lvl7pPr marL="2743200" marR="0" lvl="6" indent="0" algn="ctr" rtl="0">
              <a:spcBef>
                <a:spcPts val="360"/>
              </a:spcBef>
              <a:buClr>
                <a:schemeClr val="accent2"/>
              </a:buClr>
              <a:buFont typeface="Noto Sans Symbols"/>
              <a:buNone/>
              <a:defRPr sz="1800" b="0" i="0" u="none" strike="noStrike" cap="none">
                <a:solidFill>
                  <a:schemeClr val="dk1"/>
                </a:solidFill>
                <a:latin typeface="Questrial"/>
                <a:ea typeface="Questrial"/>
                <a:cs typeface="Questrial"/>
                <a:sym typeface="Questrial"/>
              </a:defRPr>
            </a:lvl7pPr>
            <a:lvl8pPr marL="3200400" marR="0" lvl="7" indent="0" algn="ctr" rtl="0">
              <a:spcBef>
                <a:spcPts val="360"/>
              </a:spcBef>
              <a:buClr>
                <a:schemeClr val="accent3"/>
              </a:buClr>
              <a:buFont typeface="Noto Sans Symbols"/>
              <a:buNone/>
              <a:defRPr sz="1800" b="0" i="0" u="none" strike="noStrike" cap="none">
                <a:solidFill>
                  <a:schemeClr val="dk1"/>
                </a:solidFill>
                <a:latin typeface="Questrial"/>
                <a:ea typeface="Questrial"/>
                <a:cs typeface="Questrial"/>
                <a:sym typeface="Questrial"/>
              </a:defRPr>
            </a:lvl8pPr>
            <a:lvl9pPr marL="3657600" marR="0" lvl="8" indent="0" algn="ctr" rtl="0">
              <a:spcBef>
                <a:spcPts val="360"/>
              </a:spcBef>
              <a:buClr>
                <a:schemeClr val="accent4"/>
              </a:buClr>
              <a:buFont typeface="Noto Sans Symbols"/>
              <a:buNone/>
              <a:defRPr sz="1800" b="0" i="0" u="none" strike="noStrike" cap="none">
                <a:solidFill>
                  <a:schemeClr val="dk1"/>
                </a:solidFill>
                <a:latin typeface="Questrial"/>
                <a:ea typeface="Questrial"/>
                <a:cs typeface="Questrial"/>
                <a:sym typeface="Questrial"/>
              </a:defRPr>
            </a:lvl9pPr>
          </a:lstStyle>
          <a:p>
            <a:endParaRPr/>
          </a:p>
        </p:txBody>
      </p:sp>
      <p:pic>
        <p:nvPicPr>
          <p:cNvPr id="64" name="Shape 64"/>
          <p:cNvPicPr preferRelativeResize="0"/>
          <p:nvPr/>
        </p:nvPicPr>
        <p:blipFill rotWithShape="1">
          <a:blip r:embed="rId2">
            <a:alphaModFix/>
          </a:blip>
          <a:srcRect/>
          <a:stretch/>
        </p:blipFill>
        <p:spPr>
          <a:xfrm>
            <a:off x="3405648" y="6266610"/>
            <a:ext cx="3226889" cy="38239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914400" y="273050"/>
            <a:ext cx="7772400" cy="869949"/>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2"/>
              </a:buClr>
              <a:buFont typeface="Questrial"/>
              <a:buNone/>
              <a:defRPr sz="4400" b="0" i="0" u="none" strike="noStrike" cap="none">
                <a:solidFill>
                  <a:schemeClr val="dk2"/>
                </a:solidFill>
                <a:latin typeface="Questrial"/>
                <a:ea typeface="Questrial"/>
                <a:cs typeface="Questrial"/>
                <a:sym typeface="Quest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7" name="Shape 67"/>
          <p:cNvSpPr txBox="1">
            <a:spLocks noGrp="1"/>
          </p:cNvSpPr>
          <p:nvPr>
            <p:ph type="body" idx="1"/>
          </p:nvPr>
        </p:nvSpPr>
        <p:spPr>
          <a:xfrm>
            <a:off x="609600" y="2438400"/>
            <a:ext cx="3886200" cy="3581399"/>
          </a:xfrm>
          <a:prstGeom prst="rect">
            <a:avLst/>
          </a:prstGeom>
          <a:noFill/>
          <a:ln w="12700" cap="flat" cmpd="sng">
            <a:solidFill>
              <a:srgbClr val="000000"/>
            </a:solidFill>
            <a:prstDash val="solid"/>
            <a:round/>
            <a:headEnd type="none" w="med" len="med"/>
            <a:tailEnd type="none" w="med" len="med"/>
          </a:ln>
        </p:spPr>
        <p:txBody>
          <a:bodyPr lIns="91425" tIns="91425" rIns="91425" bIns="91425" anchor="t" anchorCtr="0"/>
          <a:lstStyle>
            <a:lvl1pPr marL="320040" marR="0" lvl="0" indent="-135890" algn="l" rtl="0">
              <a:spcBef>
                <a:spcPts val="700"/>
              </a:spcBef>
              <a:buClr>
                <a:srgbClr val="0D467A"/>
              </a:buClr>
              <a:buSzPct val="100000"/>
              <a:buFont typeface="Merriweather Sans"/>
              <a:buChar char="■"/>
              <a:defRPr sz="2900" b="0" i="0" u="none" strike="noStrike" cap="none">
                <a:solidFill>
                  <a:schemeClr val="dk1"/>
                </a:solidFill>
                <a:latin typeface="Questrial"/>
                <a:ea typeface="Questrial"/>
                <a:cs typeface="Questrial"/>
                <a:sym typeface="Questrial"/>
              </a:defRPr>
            </a:lvl1pPr>
            <a:lvl2pPr marL="640080" marR="0" lvl="1" indent="-168910" algn="l" rtl="0">
              <a:spcBef>
                <a:spcPts val="550"/>
              </a:spcBef>
              <a:buClr>
                <a:srgbClr val="61893C"/>
              </a:buClr>
              <a:buSzPct val="70000"/>
              <a:buFont typeface="Noto Sans Symbols"/>
              <a:buChar char="⬜"/>
              <a:defRPr sz="2600" b="0" i="0" u="none" strike="noStrike" cap="none">
                <a:solidFill>
                  <a:schemeClr val="dk1"/>
                </a:solidFill>
                <a:latin typeface="Questrial"/>
                <a:ea typeface="Questrial"/>
                <a:cs typeface="Questrial"/>
                <a:sym typeface="Questrial"/>
              </a:defRPr>
            </a:lvl2pPr>
            <a:lvl3pPr marL="914400" marR="0" lvl="2" indent="-119062" algn="l" rtl="0">
              <a:spcBef>
                <a:spcPts val="500"/>
              </a:spcBef>
              <a:buClr>
                <a:srgbClr val="5F7488"/>
              </a:buClr>
              <a:buSzPct val="75000"/>
              <a:buFont typeface="Noto Sans Symbols"/>
              <a:buChar char="■"/>
              <a:defRPr sz="2300" b="0" i="0" u="none" strike="noStrike" cap="none">
                <a:solidFill>
                  <a:schemeClr val="dk1"/>
                </a:solidFill>
                <a:latin typeface="Questrial"/>
                <a:ea typeface="Questrial"/>
                <a:cs typeface="Questrial"/>
                <a:sym typeface="Questrial"/>
              </a:defRPr>
            </a:lvl3pPr>
            <a:lvl4pPr marL="1371600" marR="0" lvl="3" indent="-133350" algn="l" rtl="0">
              <a:spcBef>
                <a:spcPts val="400"/>
              </a:spcBef>
              <a:buClr>
                <a:srgbClr val="5F7488"/>
              </a:buClr>
              <a:buSzPct val="75000"/>
              <a:buFont typeface="Noto Sans Symbols"/>
              <a:buChar char="■"/>
              <a:defRPr sz="2000" b="0" i="0" u="none" strike="noStrike" cap="none">
                <a:solidFill>
                  <a:schemeClr val="dk1"/>
                </a:solidFill>
                <a:latin typeface="Questrial"/>
                <a:ea typeface="Questrial"/>
                <a:cs typeface="Questrial"/>
                <a:sym typeface="Questrial"/>
              </a:defRPr>
            </a:lvl4pPr>
            <a:lvl5pPr marL="1828800" marR="0" lvl="4" indent="-146050" algn="l" rtl="0">
              <a:spcBef>
                <a:spcPts val="400"/>
              </a:spcBef>
              <a:buClr>
                <a:srgbClr val="5F7488"/>
              </a:buClr>
              <a:buSzPct val="64999"/>
              <a:buFont typeface="Noto Sans Symbols"/>
              <a:buChar char="■"/>
              <a:defRPr sz="2000" b="0" i="0" u="none" strike="noStrike" cap="none">
                <a:solidFill>
                  <a:schemeClr val="dk1"/>
                </a:solidFill>
                <a:latin typeface="Questrial"/>
                <a:ea typeface="Questrial"/>
                <a:cs typeface="Questrial"/>
                <a:sym typeface="Questrial"/>
              </a:defRPr>
            </a:lvl5pPr>
            <a:lvl6pPr marL="2103120" marR="0" lvl="5" indent="-121920" algn="l" rtl="0">
              <a:spcBef>
                <a:spcPts val="360"/>
              </a:spcBef>
              <a:buClr>
                <a:schemeClr val="accent1"/>
              </a:buClr>
              <a:buSzPct val="100000"/>
              <a:buFont typeface="Noto Sans Symbols"/>
              <a:buChar char="▪"/>
              <a:defRPr sz="1800" b="0" i="0" u="none" strike="noStrike" cap="none">
                <a:solidFill>
                  <a:schemeClr val="dk1"/>
                </a:solidFill>
                <a:latin typeface="Questrial"/>
                <a:ea typeface="Questrial"/>
                <a:cs typeface="Questrial"/>
                <a:sym typeface="Questrial"/>
              </a:defRPr>
            </a:lvl6pPr>
            <a:lvl7pPr marL="2377440" marR="0" lvl="6" indent="-116839" algn="l" rtl="0">
              <a:spcBef>
                <a:spcPts val="360"/>
              </a:spcBef>
              <a:buClr>
                <a:schemeClr val="accent2"/>
              </a:buClr>
              <a:buSzPct val="100000"/>
              <a:buFont typeface="Noto Sans Symbols"/>
              <a:buChar char="▪"/>
              <a:defRPr sz="1800" b="0" i="0" u="none" strike="noStrike" cap="none">
                <a:solidFill>
                  <a:schemeClr val="dk1"/>
                </a:solidFill>
                <a:latin typeface="Questrial"/>
                <a:ea typeface="Questrial"/>
                <a:cs typeface="Questrial"/>
                <a:sym typeface="Questrial"/>
              </a:defRPr>
            </a:lvl7pPr>
            <a:lvl8pPr marL="2651760" marR="0" lvl="7" indent="-124460" algn="l" rtl="0">
              <a:spcBef>
                <a:spcPts val="360"/>
              </a:spcBef>
              <a:buClr>
                <a:schemeClr val="accent3"/>
              </a:buClr>
              <a:buSzPct val="100000"/>
              <a:buFont typeface="Noto Sans Symbols"/>
              <a:buChar char="▪"/>
              <a:defRPr sz="1800" b="0" i="0" u="none" strike="noStrike" cap="none">
                <a:solidFill>
                  <a:schemeClr val="dk1"/>
                </a:solidFill>
                <a:latin typeface="Questrial"/>
                <a:ea typeface="Questrial"/>
                <a:cs typeface="Questrial"/>
                <a:sym typeface="Questrial"/>
              </a:defRPr>
            </a:lvl8pPr>
            <a:lvl9pPr marL="2926080" marR="0" lvl="8" indent="-119379" algn="l" rtl="0">
              <a:spcBef>
                <a:spcPts val="360"/>
              </a:spcBef>
              <a:buClr>
                <a:schemeClr val="accent4"/>
              </a:buClr>
              <a:buSzPct val="100000"/>
              <a:buFont typeface="Noto Sans Symbols"/>
              <a:buChar char="▪"/>
              <a:defRPr sz="1800" b="0" i="0" u="none" strike="noStrike" cap="none">
                <a:solidFill>
                  <a:schemeClr val="dk1"/>
                </a:solidFill>
                <a:latin typeface="Questrial"/>
                <a:ea typeface="Questrial"/>
                <a:cs typeface="Questrial"/>
                <a:sym typeface="Questrial"/>
              </a:defRPr>
            </a:lvl9pPr>
          </a:lstStyle>
          <a:p>
            <a:endParaRPr/>
          </a:p>
        </p:txBody>
      </p:sp>
      <p:sp>
        <p:nvSpPr>
          <p:cNvPr id="68" name="Shape 68"/>
          <p:cNvSpPr txBox="1">
            <a:spLocks noGrp="1"/>
          </p:cNvSpPr>
          <p:nvPr>
            <p:ph type="body" idx="2"/>
          </p:nvPr>
        </p:nvSpPr>
        <p:spPr>
          <a:xfrm>
            <a:off x="4800600" y="2438400"/>
            <a:ext cx="3886200" cy="3581399"/>
          </a:xfrm>
          <a:prstGeom prst="rect">
            <a:avLst/>
          </a:prstGeom>
          <a:noFill/>
          <a:ln w="12700" cap="flat" cmpd="sng">
            <a:solidFill>
              <a:srgbClr val="000000"/>
            </a:solidFill>
            <a:prstDash val="solid"/>
            <a:round/>
            <a:headEnd type="none" w="med" len="med"/>
            <a:tailEnd type="none" w="med" len="med"/>
          </a:ln>
        </p:spPr>
        <p:txBody>
          <a:bodyPr lIns="91425" tIns="91425" rIns="91425" bIns="91425" anchor="t" anchorCtr="0"/>
          <a:lstStyle>
            <a:lvl1pPr marL="320040" marR="0" lvl="0" indent="-135890" algn="l" rtl="0">
              <a:spcBef>
                <a:spcPts val="700"/>
              </a:spcBef>
              <a:buClr>
                <a:srgbClr val="0D467A"/>
              </a:buClr>
              <a:buSzPct val="100000"/>
              <a:buFont typeface="Merriweather Sans"/>
              <a:buChar char="■"/>
              <a:defRPr sz="2900" b="0" i="0" u="none" strike="noStrike" cap="none">
                <a:solidFill>
                  <a:schemeClr val="dk1"/>
                </a:solidFill>
                <a:latin typeface="Questrial"/>
                <a:ea typeface="Questrial"/>
                <a:cs typeface="Questrial"/>
                <a:sym typeface="Questrial"/>
              </a:defRPr>
            </a:lvl1pPr>
            <a:lvl2pPr marL="640080" marR="0" lvl="1" indent="-168910" algn="l" rtl="0">
              <a:spcBef>
                <a:spcPts val="550"/>
              </a:spcBef>
              <a:buClr>
                <a:srgbClr val="61893C"/>
              </a:buClr>
              <a:buSzPct val="70000"/>
              <a:buFont typeface="Noto Sans Symbols"/>
              <a:buChar char="⬜"/>
              <a:defRPr sz="2600" b="0" i="0" u="none" strike="noStrike" cap="none">
                <a:solidFill>
                  <a:schemeClr val="dk1"/>
                </a:solidFill>
                <a:latin typeface="Questrial"/>
                <a:ea typeface="Questrial"/>
                <a:cs typeface="Questrial"/>
                <a:sym typeface="Questrial"/>
              </a:defRPr>
            </a:lvl2pPr>
            <a:lvl3pPr marL="914400" marR="0" lvl="2" indent="-119062" algn="l" rtl="0">
              <a:spcBef>
                <a:spcPts val="500"/>
              </a:spcBef>
              <a:buClr>
                <a:srgbClr val="5F7488"/>
              </a:buClr>
              <a:buSzPct val="75000"/>
              <a:buFont typeface="Noto Sans Symbols"/>
              <a:buChar char="■"/>
              <a:defRPr sz="2300" b="0" i="0" u="none" strike="noStrike" cap="none">
                <a:solidFill>
                  <a:schemeClr val="dk1"/>
                </a:solidFill>
                <a:latin typeface="Questrial"/>
                <a:ea typeface="Questrial"/>
                <a:cs typeface="Questrial"/>
                <a:sym typeface="Questrial"/>
              </a:defRPr>
            </a:lvl3pPr>
            <a:lvl4pPr marL="1371600" marR="0" lvl="3" indent="-133350" algn="l" rtl="0">
              <a:spcBef>
                <a:spcPts val="400"/>
              </a:spcBef>
              <a:buClr>
                <a:srgbClr val="5F7488"/>
              </a:buClr>
              <a:buSzPct val="75000"/>
              <a:buFont typeface="Noto Sans Symbols"/>
              <a:buChar char="■"/>
              <a:defRPr sz="2000" b="0" i="0" u="none" strike="noStrike" cap="none">
                <a:solidFill>
                  <a:schemeClr val="dk1"/>
                </a:solidFill>
                <a:latin typeface="Questrial"/>
                <a:ea typeface="Questrial"/>
                <a:cs typeface="Questrial"/>
                <a:sym typeface="Questrial"/>
              </a:defRPr>
            </a:lvl4pPr>
            <a:lvl5pPr marL="1828800" marR="0" lvl="4" indent="-146050" algn="l" rtl="0">
              <a:spcBef>
                <a:spcPts val="400"/>
              </a:spcBef>
              <a:buClr>
                <a:srgbClr val="5F7488"/>
              </a:buClr>
              <a:buSzPct val="64999"/>
              <a:buFont typeface="Noto Sans Symbols"/>
              <a:buChar char="■"/>
              <a:defRPr sz="2000" b="0" i="0" u="none" strike="noStrike" cap="none">
                <a:solidFill>
                  <a:schemeClr val="dk1"/>
                </a:solidFill>
                <a:latin typeface="Questrial"/>
                <a:ea typeface="Questrial"/>
                <a:cs typeface="Questrial"/>
                <a:sym typeface="Questrial"/>
              </a:defRPr>
            </a:lvl5pPr>
            <a:lvl6pPr marL="2103120" marR="0" lvl="5" indent="-121920" algn="l" rtl="0">
              <a:spcBef>
                <a:spcPts val="360"/>
              </a:spcBef>
              <a:buClr>
                <a:schemeClr val="accent1"/>
              </a:buClr>
              <a:buSzPct val="100000"/>
              <a:buFont typeface="Noto Sans Symbols"/>
              <a:buChar char="▪"/>
              <a:defRPr sz="1800" b="0" i="0" u="none" strike="noStrike" cap="none">
                <a:solidFill>
                  <a:schemeClr val="dk1"/>
                </a:solidFill>
                <a:latin typeface="Questrial"/>
                <a:ea typeface="Questrial"/>
                <a:cs typeface="Questrial"/>
                <a:sym typeface="Questrial"/>
              </a:defRPr>
            </a:lvl6pPr>
            <a:lvl7pPr marL="2377440" marR="0" lvl="6" indent="-116839" algn="l" rtl="0">
              <a:spcBef>
                <a:spcPts val="360"/>
              </a:spcBef>
              <a:buClr>
                <a:schemeClr val="accent2"/>
              </a:buClr>
              <a:buSzPct val="100000"/>
              <a:buFont typeface="Noto Sans Symbols"/>
              <a:buChar char="▪"/>
              <a:defRPr sz="1800" b="0" i="0" u="none" strike="noStrike" cap="none">
                <a:solidFill>
                  <a:schemeClr val="dk1"/>
                </a:solidFill>
                <a:latin typeface="Questrial"/>
                <a:ea typeface="Questrial"/>
                <a:cs typeface="Questrial"/>
                <a:sym typeface="Questrial"/>
              </a:defRPr>
            </a:lvl7pPr>
            <a:lvl8pPr marL="2651760" marR="0" lvl="7" indent="-124460" algn="l" rtl="0">
              <a:spcBef>
                <a:spcPts val="360"/>
              </a:spcBef>
              <a:buClr>
                <a:schemeClr val="accent3"/>
              </a:buClr>
              <a:buSzPct val="100000"/>
              <a:buFont typeface="Noto Sans Symbols"/>
              <a:buChar char="▪"/>
              <a:defRPr sz="1800" b="0" i="0" u="none" strike="noStrike" cap="none">
                <a:solidFill>
                  <a:schemeClr val="dk1"/>
                </a:solidFill>
                <a:latin typeface="Questrial"/>
                <a:ea typeface="Questrial"/>
                <a:cs typeface="Questrial"/>
                <a:sym typeface="Questrial"/>
              </a:defRPr>
            </a:lvl8pPr>
            <a:lvl9pPr marL="2926080" marR="0" lvl="8" indent="-119379" algn="l" rtl="0">
              <a:spcBef>
                <a:spcPts val="360"/>
              </a:spcBef>
              <a:buClr>
                <a:schemeClr val="accent4"/>
              </a:buClr>
              <a:buSzPct val="100000"/>
              <a:buFont typeface="Noto Sans Symbols"/>
              <a:buChar char="▪"/>
              <a:defRPr sz="1800" b="0" i="0" u="none" strike="noStrike" cap="none">
                <a:solidFill>
                  <a:schemeClr val="dk1"/>
                </a:solidFill>
                <a:latin typeface="Questrial"/>
                <a:ea typeface="Questrial"/>
                <a:cs typeface="Questrial"/>
                <a:sym typeface="Questrial"/>
              </a:defRPr>
            </a:lvl9pPr>
          </a:lstStyle>
          <a:p>
            <a:endParaRPr/>
          </a:p>
        </p:txBody>
      </p:sp>
      <p:sp>
        <p:nvSpPr>
          <p:cNvPr id="69" name="Shape 69"/>
          <p:cNvSpPr txBox="1">
            <a:spLocks noGrp="1"/>
          </p:cNvSpPr>
          <p:nvPr>
            <p:ph type="dt" idx="10"/>
          </p:nvPr>
        </p:nvSpPr>
        <p:spPr>
          <a:xfrm>
            <a:off x="6096000" y="6248400"/>
            <a:ext cx="2666999" cy="365125"/>
          </a:xfrm>
          <a:prstGeom prst="rect">
            <a:avLst/>
          </a:prstGeom>
          <a:noFill/>
          <a:ln>
            <a:noFill/>
          </a:ln>
        </p:spPr>
        <p:txBody>
          <a:bodyPr lIns="91425" tIns="91425" rIns="91425" bIns="91425" anchor="t" anchorCtr="0"/>
          <a:lstStyle>
            <a:lvl1pPr marL="0" marR="0" lvl="0" indent="0" algn="l" rtl="0">
              <a:spcBef>
                <a:spcPts val="0"/>
              </a:spcBef>
              <a:buNone/>
              <a:defRPr sz="1800">
                <a:solidFill>
                  <a:schemeClr val="dk1"/>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70" name="Shape 70"/>
          <p:cNvSpPr txBox="1">
            <a:spLocks noGrp="1"/>
          </p:cNvSpPr>
          <p:nvPr>
            <p:ph type="sldNum" idx="12"/>
          </p:nvPr>
        </p:nvSpPr>
        <p:spPr>
          <a:xfrm>
            <a:off x="0" y="2133600"/>
            <a:ext cx="533399" cy="244475"/>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fld id="{00000000-1234-1234-1234-123412341234}" type="slidenum">
              <a:rPr lang="en-US" sz="1800">
                <a:solidFill>
                  <a:schemeClr val="dk1"/>
                </a:solidFill>
                <a:latin typeface="Questrial"/>
                <a:ea typeface="Questrial"/>
                <a:cs typeface="Questrial"/>
                <a:sym typeface="Questrial"/>
              </a:rPr>
              <a:t>‹#›</a:t>
            </a:fld>
            <a:endParaRPr lang="en-US" sz="1800">
              <a:solidFill>
                <a:schemeClr val="dk1"/>
              </a:solidFill>
              <a:latin typeface="Questrial"/>
              <a:ea typeface="Questrial"/>
              <a:cs typeface="Questrial"/>
              <a:sym typeface="Questrial"/>
            </a:endParaRPr>
          </a:p>
        </p:txBody>
      </p:sp>
      <p:sp>
        <p:nvSpPr>
          <p:cNvPr id="71" name="Shape 71"/>
          <p:cNvSpPr txBox="1">
            <a:spLocks noGrp="1"/>
          </p:cNvSpPr>
          <p:nvPr>
            <p:ph type="ftr" idx="11"/>
          </p:nvPr>
        </p:nvSpPr>
        <p:spPr>
          <a:xfrm>
            <a:off x="3352800" y="6248400"/>
            <a:ext cx="5421083"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72" name="Shape 72"/>
          <p:cNvSpPr txBox="1">
            <a:spLocks noGrp="1"/>
          </p:cNvSpPr>
          <p:nvPr>
            <p:ph type="body" idx="3"/>
          </p:nvPr>
        </p:nvSpPr>
        <p:spPr>
          <a:xfrm>
            <a:off x="609600" y="1752600"/>
            <a:ext cx="3886200" cy="640079"/>
          </a:xfrm>
          <a:prstGeom prst="rect">
            <a:avLst/>
          </a:prstGeom>
          <a:solidFill>
            <a:srgbClr val="5F7488"/>
          </a:solidFill>
          <a:ln w="12700" cap="flat" cmpd="sng">
            <a:solidFill>
              <a:srgbClr val="000000"/>
            </a:solidFill>
            <a:prstDash val="solid"/>
            <a:round/>
            <a:headEnd type="none" w="med" len="med"/>
            <a:tailEnd type="none" w="med" len="med"/>
          </a:ln>
        </p:spPr>
        <p:txBody>
          <a:bodyPr lIns="91425" tIns="91425" rIns="91425" bIns="91425" anchor="ctr" anchorCtr="0"/>
          <a:lstStyle>
            <a:lvl1pPr marL="0" marR="0" lvl="0" indent="0" algn="l" rtl="0">
              <a:spcBef>
                <a:spcPts val="700"/>
              </a:spcBef>
              <a:buClr>
                <a:srgbClr val="0D467A"/>
              </a:buClr>
              <a:buFont typeface="Merriweather Sans"/>
              <a:buNone/>
              <a:defRPr sz="2400" b="0" i="1" u="none" strike="noStrike" cap="none">
                <a:solidFill>
                  <a:srgbClr val="000000"/>
                </a:solidFill>
                <a:latin typeface="Questrial"/>
                <a:ea typeface="Questrial"/>
                <a:cs typeface="Questrial"/>
                <a:sym typeface="Questrial"/>
              </a:defRPr>
            </a:lvl1pPr>
            <a:lvl2pPr marL="640080" marR="0" lvl="1" indent="-168910" algn="l" rtl="0">
              <a:spcBef>
                <a:spcPts val="550"/>
              </a:spcBef>
              <a:buClr>
                <a:srgbClr val="61893C"/>
              </a:buClr>
              <a:buSzPct val="70000"/>
              <a:buFont typeface="Noto Sans Symbols"/>
              <a:buChar char="⬜"/>
              <a:defRPr sz="2600" b="0" i="0" u="none" strike="noStrike" cap="none">
                <a:solidFill>
                  <a:schemeClr val="dk1"/>
                </a:solidFill>
                <a:latin typeface="Questrial"/>
                <a:ea typeface="Questrial"/>
                <a:cs typeface="Questrial"/>
                <a:sym typeface="Questrial"/>
              </a:defRPr>
            </a:lvl2pPr>
            <a:lvl3pPr marL="914400" marR="0" lvl="2" indent="-119062" algn="l" rtl="0">
              <a:spcBef>
                <a:spcPts val="500"/>
              </a:spcBef>
              <a:buClr>
                <a:srgbClr val="5F7488"/>
              </a:buClr>
              <a:buSzPct val="75000"/>
              <a:buFont typeface="Noto Sans Symbols"/>
              <a:buChar char="■"/>
              <a:defRPr sz="2300" b="0" i="0" u="none" strike="noStrike" cap="none">
                <a:solidFill>
                  <a:schemeClr val="dk1"/>
                </a:solidFill>
                <a:latin typeface="Questrial"/>
                <a:ea typeface="Questrial"/>
                <a:cs typeface="Questrial"/>
                <a:sym typeface="Questrial"/>
              </a:defRPr>
            </a:lvl3pPr>
            <a:lvl4pPr marL="1371600" marR="0" lvl="3" indent="-133350" algn="l" rtl="0">
              <a:spcBef>
                <a:spcPts val="400"/>
              </a:spcBef>
              <a:buClr>
                <a:srgbClr val="5F7488"/>
              </a:buClr>
              <a:buSzPct val="75000"/>
              <a:buFont typeface="Noto Sans Symbols"/>
              <a:buChar char="■"/>
              <a:defRPr sz="2000" b="0" i="0" u="none" strike="noStrike" cap="none">
                <a:solidFill>
                  <a:schemeClr val="dk1"/>
                </a:solidFill>
                <a:latin typeface="Questrial"/>
                <a:ea typeface="Questrial"/>
                <a:cs typeface="Questrial"/>
                <a:sym typeface="Questrial"/>
              </a:defRPr>
            </a:lvl4pPr>
            <a:lvl5pPr marL="1828800" marR="0" lvl="4" indent="-146050" algn="l" rtl="0">
              <a:spcBef>
                <a:spcPts val="400"/>
              </a:spcBef>
              <a:buClr>
                <a:srgbClr val="5F7488"/>
              </a:buClr>
              <a:buSzPct val="64999"/>
              <a:buFont typeface="Noto Sans Symbols"/>
              <a:buChar char="■"/>
              <a:defRPr sz="2000" b="0" i="0" u="none" strike="noStrike" cap="none">
                <a:solidFill>
                  <a:schemeClr val="dk1"/>
                </a:solidFill>
                <a:latin typeface="Questrial"/>
                <a:ea typeface="Questrial"/>
                <a:cs typeface="Questrial"/>
                <a:sym typeface="Questrial"/>
              </a:defRPr>
            </a:lvl5pPr>
            <a:lvl6pPr marL="2103120" marR="0" lvl="5" indent="-121920" algn="l" rtl="0">
              <a:spcBef>
                <a:spcPts val="360"/>
              </a:spcBef>
              <a:buClr>
                <a:schemeClr val="accent1"/>
              </a:buClr>
              <a:buSzPct val="100000"/>
              <a:buFont typeface="Noto Sans Symbols"/>
              <a:buChar char="▪"/>
              <a:defRPr sz="1800" b="0" i="0" u="none" strike="noStrike" cap="none">
                <a:solidFill>
                  <a:schemeClr val="dk1"/>
                </a:solidFill>
                <a:latin typeface="Questrial"/>
                <a:ea typeface="Questrial"/>
                <a:cs typeface="Questrial"/>
                <a:sym typeface="Questrial"/>
              </a:defRPr>
            </a:lvl6pPr>
            <a:lvl7pPr marL="2377440" marR="0" lvl="6" indent="-116839" algn="l" rtl="0">
              <a:spcBef>
                <a:spcPts val="360"/>
              </a:spcBef>
              <a:buClr>
                <a:schemeClr val="accent2"/>
              </a:buClr>
              <a:buSzPct val="100000"/>
              <a:buFont typeface="Noto Sans Symbols"/>
              <a:buChar char="▪"/>
              <a:defRPr sz="1800" b="0" i="0" u="none" strike="noStrike" cap="none">
                <a:solidFill>
                  <a:schemeClr val="dk1"/>
                </a:solidFill>
                <a:latin typeface="Questrial"/>
                <a:ea typeface="Questrial"/>
                <a:cs typeface="Questrial"/>
                <a:sym typeface="Questrial"/>
              </a:defRPr>
            </a:lvl7pPr>
            <a:lvl8pPr marL="2651760" marR="0" lvl="7" indent="-124460" algn="l" rtl="0">
              <a:spcBef>
                <a:spcPts val="360"/>
              </a:spcBef>
              <a:buClr>
                <a:schemeClr val="accent3"/>
              </a:buClr>
              <a:buSzPct val="100000"/>
              <a:buFont typeface="Noto Sans Symbols"/>
              <a:buChar char="▪"/>
              <a:defRPr sz="1800" b="0" i="0" u="none" strike="noStrike" cap="none">
                <a:solidFill>
                  <a:schemeClr val="dk1"/>
                </a:solidFill>
                <a:latin typeface="Questrial"/>
                <a:ea typeface="Questrial"/>
                <a:cs typeface="Questrial"/>
                <a:sym typeface="Questrial"/>
              </a:defRPr>
            </a:lvl8pPr>
            <a:lvl9pPr marL="2926080" marR="0" lvl="8" indent="-119379" algn="l" rtl="0">
              <a:spcBef>
                <a:spcPts val="360"/>
              </a:spcBef>
              <a:buClr>
                <a:schemeClr val="accent4"/>
              </a:buClr>
              <a:buSzPct val="100000"/>
              <a:buFont typeface="Noto Sans Symbols"/>
              <a:buChar char="▪"/>
              <a:defRPr sz="1800" b="0" i="0" u="none" strike="noStrike" cap="none">
                <a:solidFill>
                  <a:schemeClr val="dk1"/>
                </a:solidFill>
                <a:latin typeface="Questrial"/>
                <a:ea typeface="Questrial"/>
                <a:cs typeface="Questrial"/>
                <a:sym typeface="Questrial"/>
              </a:defRPr>
            </a:lvl9pPr>
          </a:lstStyle>
          <a:p>
            <a:endParaRPr/>
          </a:p>
        </p:txBody>
      </p:sp>
      <p:sp>
        <p:nvSpPr>
          <p:cNvPr id="73" name="Shape 73"/>
          <p:cNvSpPr txBox="1">
            <a:spLocks noGrp="1"/>
          </p:cNvSpPr>
          <p:nvPr>
            <p:ph type="body" idx="4"/>
          </p:nvPr>
        </p:nvSpPr>
        <p:spPr>
          <a:xfrm>
            <a:off x="4800600" y="1752600"/>
            <a:ext cx="3886200" cy="640079"/>
          </a:xfrm>
          <a:prstGeom prst="rect">
            <a:avLst/>
          </a:prstGeom>
          <a:solidFill>
            <a:srgbClr val="A4B595"/>
          </a:solidFill>
          <a:ln w="12700" cap="flat" cmpd="sng">
            <a:solidFill>
              <a:srgbClr val="000000"/>
            </a:solidFill>
            <a:prstDash val="solid"/>
            <a:round/>
            <a:headEnd type="none" w="med" len="med"/>
            <a:tailEnd type="none" w="med" len="med"/>
          </a:ln>
        </p:spPr>
        <p:txBody>
          <a:bodyPr lIns="91425" tIns="91425" rIns="91425" bIns="91425" anchor="ctr" anchorCtr="0"/>
          <a:lstStyle>
            <a:lvl1pPr marL="0" marR="0" lvl="0" indent="0" algn="l" rtl="0">
              <a:spcBef>
                <a:spcPts val="700"/>
              </a:spcBef>
              <a:buClr>
                <a:srgbClr val="0D467A"/>
              </a:buClr>
              <a:buFont typeface="Merriweather Sans"/>
              <a:buNone/>
              <a:defRPr sz="2400" b="0" i="1" u="none" strike="noStrike" cap="none">
                <a:solidFill>
                  <a:srgbClr val="000000"/>
                </a:solidFill>
                <a:latin typeface="Questrial"/>
                <a:ea typeface="Questrial"/>
                <a:cs typeface="Questrial"/>
                <a:sym typeface="Questrial"/>
              </a:defRPr>
            </a:lvl1pPr>
            <a:lvl2pPr marL="640080" marR="0" lvl="1" indent="-168910" algn="l" rtl="0">
              <a:spcBef>
                <a:spcPts val="550"/>
              </a:spcBef>
              <a:buClr>
                <a:srgbClr val="61893C"/>
              </a:buClr>
              <a:buSzPct val="70000"/>
              <a:buFont typeface="Noto Sans Symbols"/>
              <a:buChar char="⬜"/>
              <a:defRPr sz="2600" b="0" i="0" u="none" strike="noStrike" cap="none">
                <a:solidFill>
                  <a:schemeClr val="dk1"/>
                </a:solidFill>
                <a:latin typeface="Questrial"/>
                <a:ea typeface="Questrial"/>
                <a:cs typeface="Questrial"/>
                <a:sym typeface="Questrial"/>
              </a:defRPr>
            </a:lvl2pPr>
            <a:lvl3pPr marL="914400" marR="0" lvl="2" indent="-119062" algn="l" rtl="0">
              <a:spcBef>
                <a:spcPts val="500"/>
              </a:spcBef>
              <a:buClr>
                <a:srgbClr val="5F7488"/>
              </a:buClr>
              <a:buSzPct val="75000"/>
              <a:buFont typeface="Noto Sans Symbols"/>
              <a:buChar char="■"/>
              <a:defRPr sz="2300" b="0" i="0" u="none" strike="noStrike" cap="none">
                <a:solidFill>
                  <a:schemeClr val="dk1"/>
                </a:solidFill>
                <a:latin typeface="Questrial"/>
                <a:ea typeface="Questrial"/>
                <a:cs typeface="Questrial"/>
                <a:sym typeface="Questrial"/>
              </a:defRPr>
            </a:lvl3pPr>
            <a:lvl4pPr marL="1371600" marR="0" lvl="3" indent="-133350" algn="l" rtl="0">
              <a:spcBef>
                <a:spcPts val="400"/>
              </a:spcBef>
              <a:buClr>
                <a:srgbClr val="5F7488"/>
              </a:buClr>
              <a:buSzPct val="75000"/>
              <a:buFont typeface="Noto Sans Symbols"/>
              <a:buChar char="■"/>
              <a:defRPr sz="2000" b="0" i="0" u="none" strike="noStrike" cap="none">
                <a:solidFill>
                  <a:schemeClr val="dk1"/>
                </a:solidFill>
                <a:latin typeface="Questrial"/>
                <a:ea typeface="Questrial"/>
                <a:cs typeface="Questrial"/>
                <a:sym typeface="Questrial"/>
              </a:defRPr>
            </a:lvl4pPr>
            <a:lvl5pPr marL="1828800" marR="0" lvl="4" indent="-146050" algn="l" rtl="0">
              <a:spcBef>
                <a:spcPts val="400"/>
              </a:spcBef>
              <a:buClr>
                <a:srgbClr val="5F7488"/>
              </a:buClr>
              <a:buSzPct val="64999"/>
              <a:buFont typeface="Noto Sans Symbols"/>
              <a:buChar char="■"/>
              <a:defRPr sz="2000" b="0" i="0" u="none" strike="noStrike" cap="none">
                <a:solidFill>
                  <a:schemeClr val="dk1"/>
                </a:solidFill>
                <a:latin typeface="Questrial"/>
                <a:ea typeface="Questrial"/>
                <a:cs typeface="Questrial"/>
                <a:sym typeface="Questrial"/>
              </a:defRPr>
            </a:lvl5pPr>
            <a:lvl6pPr marL="2103120" marR="0" lvl="5" indent="-121920" algn="l" rtl="0">
              <a:spcBef>
                <a:spcPts val="360"/>
              </a:spcBef>
              <a:buClr>
                <a:schemeClr val="accent1"/>
              </a:buClr>
              <a:buSzPct val="100000"/>
              <a:buFont typeface="Noto Sans Symbols"/>
              <a:buChar char="▪"/>
              <a:defRPr sz="1800" b="0" i="0" u="none" strike="noStrike" cap="none">
                <a:solidFill>
                  <a:schemeClr val="dk1"/>
                </a:solidFill>
                <a:latin typeface="Questrial"/>
                <a:ea typeface="Questrial"/>
                <a:cs typeface="Questrial"/>
                <a:sym typeface="Questrial"/>
              </a:defRPr>
            </a:lvl6pPr>
            <a:lvl7pPr marL="2377440" marR="0" lvl="6" indent="-116839" algn="l" rtl="0">
              <a:spcBef>
                <a:spcPts val="360"/>
              </a:spcBef>
              <a:buClr>
                <a:schemeClr val="accent2"/>
              </a:buClr>
              <a:buSzPct val="100000"/>
              <a:buFont typeface="Noto Sans Symbols"/>
              <a:buChar char="▪"/>
              <a:defRPr sz="1800" b="0" i="0" u="none" strike="noStrike" cap="none">
                <a:solidFill>
                  <a:schemeClr val="dk1"/>
                </a:solidFill>
                <a:latin typeface="Questrial"/>
                <a:ea typeface="Questrial"/>
                <a:cs typeface="Questrial"/>
                <a:sym typeface="Questrial"/>
              </a:defRPr>
            </a:lvl7pPr>
            <a:lvl8pPr marL="2651760" marR="0" lvl="7" indent="-124460" algn="l" rtl="0">
              <a:spcBef>
                <a:spcPts val="360"/>
              </a:spcBef>
              <a:buClr>
                <a:schemeClr val="accent3"/>
              </a:buClr>
              <a:buSzPct val="100000"/>
              <a:buFont typeface="Noto Sans Symbols"/>
              <a:buChar char="▪"/>
              <a:defRPr sz="1800" b="0" i="0" u="none" strike="noStrike" cap="none">
                <a:solidFill>
                  <a:schemeClr val="dk1"/>
                </a:solidFill>
                <a:latin typeface="Questrial"/>
                <a:ea typeface="Questrial"/>
                <a:cs typeface="Questrial"/>
                <a:sym typeface="Questrial"/>
              </a:defRPr>
            </a:lvl8pPr>
            <a:lvl9pPr marL="2926080" marR="0" lvl="8" indent="-119379" algn="l" rtl="0">
              <a:spcBef>
                <a:spcPts val="360"/>
              </a:spcBef>
              <a:buClr>
                <a:schemeClr val="accent4"/>
              </a:buClr>
              <a:buSzPct val="100000"/>
              <a:buFont typeface="Noto Sans Symbols"/>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1066800" y="228600"/>
            <a:ext cx="7772400" cy="990599"/>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2"/>
              </a:buClr>
              <a:buFont typeface="Questrial"/>
              <a:buNone/>
              <a:defRPr sz="4400" b="0" i="0" u="none" strike="noStrike" cap="none">
                <a:solidFill>
                  <a:schemeClr val="dk2"/>
                </a:solidFill>
                <a:latin typeface="Questrial"/>
                <a:ea typeface="Questrial"/>
                <a:cs typeface="Questrial"/>
                <a:sym typeface="Quest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533400" y="1600200"/>
            <a:ext cx="8153399" cy="4526279"/>
          </a:xfrm>
          <a:prstGeom prst="rect">
            <a:avLst/>
          </a:prstGeom>
          <a:noFill/>
          <a:ln>
            <a:noFill/>
          </a:ln>
        </p:spPr>
        <p:txBody>
          <a:bodyPr lIns="91425" tIns="91425" rIns="91425" bIns="91425" anchor="t" anchorCtr="0"/>
          <a:lstStyle>
            <a:lvl1pPr marL="320040" marR="0" lvl="0" indent="-135890" algn="l" rtl="0">
              <a:spcBef>
                <a:spcPts val="700"/>
              </a:spcBef>
              <a:buClr>
                <a:srgbClr val="0D467A"/>
              </a:buClr>
              <a:buSzPct val="100000"/>
              <a:buFont typeface="Merriweather Sans"/>
              <a:buChar char="■"/>
              <a:defRPr sz="2900" b="0" i="0" u="none" strike="noStrike" cap="none">
                <a:solidFill>
                  <a:schemeClr val="dk1"/>
                </a:solidFill>
                <a:latin typeface="Questrial"/>
                <a:ea typeface="Questrial"/>
                <a:cs typeface="Questrial"/>
                <a:sym typeface="Questrial"/>
              </a:defRPr>
            </a:lvl1pPr>
            <a:lvl2pPr marL="640080" marR="0" lvl="1" indent="-168910" algn="l" rtl="0">
              <a:spcBef>
                <a:spcPts val="550"/>
              </a:spcBef>
              <a:buClr>
                <a:srgbClr val="61893C"/>
              </a:buClr>
              <a:buSzPct val="70000"/>
              <a:buFont typeface="Noto Sans Symbols"/>
              <a:buChar char="⬜"/>
              <a:defRPr sz="2600" b="0" i="0" u="none" strike="noStrike" cap="none">
                <a:solidFill>
                  <a:schemeClr val="dk1"/>
                </a:solidFill>
                <a:latin typeface="Questrial"/>
                <a:ea typeface="Questrial"/>
                <a:cs typeface="Questrial"/>
                <a:sym typeface="Questrial"/>
              </a:defRPr>
            </a:lvl2pPr>
            <a:lvl3pPr marL="914400" marR="0" lvl="2" indent="-119062" algn="l" rtl="0">
              <a:spcBef>
                <a:spcPts val="500"/>
              </a:spcBef>
              <a:buClr>
                <a:srgbClr val="5F7488"/>
              </a:buClr>
              <a:buSzPct val="75000"/>
              <a:buFont typeface="Noto Sans Symbols"/>
              <a:buChar char="■"/>
              <a:defRPr sz="2300" b="0" i="0" u="none" strike="noStrike" cap="none">
                <a:solidFill>
                  <a:schemeClr val="dk1"/>
                </a:solidFill>
                <a:latin typeface="Questrial"/>
                <a:ea typeface="Questrial"/>
                <a:cs typeface="Questrial"/>
                <a:sym typeface="Questrial"/>
              </a:defRPr>
            </a:lvl3pPr>
            <a:lvl4pPr marL="1371600" marR="0" lvl="3" indent="-133350" algn="l" rtl="0">
              <a:spcBef>
                <a:spcPts val="400"/>
              </a:spcBef>
              <a:buClr>
                <a:srgbClr val="5F7488"/>
              </a:buClr>
              <a:buSzPct val="75000"/>
              <a:buFont typeface="Noto Sans Symbols"/>
              <a:buChar char="■"/>
              <a:defRPr sz="2000" b="0" i="0" u="none" strike="noStrike" cap="none">
                <a:solidFill>
                  <a:schemeClr val="dk1"/>
                </a:solidFill>
                <a:latin typeface="Questrial"/>
                <a:ea typeface="Questrial"/>
                <a:cs typeface="Questrial"/>
                <a:sym typeface="Questrial"/>
              </a:defRPr>
            </a:lvl4pPr>
            <a:lvl5pPr marL="1828800" marR="0" lvl="4" indent="-146050" algn="l" rtl="0">
              <a:spcBef>
                <a:spcPts val="400"/>
              </a:spcBef>
              <a:buClr>
                <a:srgbClr val="5F7488"/>
              </a:buClr>
              <a:buSzPct val="64999"/>
              <a:buFont typeface="Noto Sans Symbols"/>
              <a:buChar char="■"/>
              <a:defRPr sz="2000" b="0" i="0" u="none" strike="noStrike" cap="none">
                <a:solidFill>
                  <a:schemeClr val="dk1"/>
                </a:solidFill>
                <a:latin typeface="Questrial"/>
                <a:ea typeface="Questrial"/>
                <a:cs typeface="Questrial"/>
                <a:sym typeface="Questrial"/>
              </a:defRPr>
            </a:lvl5pPr>
            <a:lvl6pPr marL="2103120" marR="0" lvl="5" indent="-121920" algn="l" rtl="0">
              <a:spcBef>
                <a:spcPts val="360"/>
              </a:spcBef>
              <a:buClr>
                <a:schemeClr val="accent1"/>
              </a:buClr>
              <a:buSzPct val="100000"/>
              <a:buFont typeface="Noto Sans Symbols"/>
              <a:buChar char="▪"/>
              <a:defRPr sz="1800" b="0" i="0" u="none" strike="noStrike" cap="none">
                <a:solidFill>
                  <a:schemeClr val="dk1"/>
                </a:solidFill>
                <a:latin typeface="Questrial"/>
                <a:ea typeface="Questrial"/>
                <a:cs typeface="Questrial"/>
                <a:sym typeface="Questrial"/>
              </a:defRPr>
            </a:lvl6pPr>
            <a:lvl7pPr marL="2377440" marR="0" lvl="6" indent="-116839" algn="l" rtl="0">
              <a:spcBef>
                <a:spcPts val="360"/>
              </a:spcBef>
              <a:buClr>
                <a:schemeClr val="accent2"/>
              </a:buClr>
              <a:buSzPct val="100000"/>
              <a:buFont typeface="Noto Sans Symbols"/>
              <a:buChar char="▪"/>
              <a:defRPr sz="1800" b="0" i="0" u="none" strike="noStrike" cap="none">
                <a:solidFill>
                  <a:schemeClr val="dk1"/>
                </a:solidFill>
                <a:latin typeface="Questrial"/>
                <a:ea typeface="Questrial"/>
                <a:cs typeface="Questrial"/>
                <a:sym typeface="Questrial"/>
              </a:defRPr>
            </a:lvl7pPr>
            <a:lvl8pPr marL="2651760" marR="0" lvl="7" indent="-124460" algn="l" rtl="0">
              <a:spcBef>
                <a:spcPts val="360"/>
              </a:spcBef>
              <a:buClr>
                <a:schemeClr val="accent3"/>
              </a:buClr>
              <a:buSzPct val="100000"/>
              <a:buFont typeface="Noto Sans Symbols"/>
              <a:buChar char="▪"/>
              <a:defRPr sz="1800" b="0" i="0" u="none" strike="noStrike" cap="none">
                <a:solidFill>
                  <a:schemeClr val="dk1"/>
                </a:solidFill>
                <a:latin typeface="Questrial"/>
                <a:ea typeface="Questrial"/>
                <a:cs typeface="Questrial"/>
                <a:sym typeface="Questrial"/>
              </a:defRPr>
            </a:lvl8pPr>
            <a:lvl9pPr marL="2926080" marR="0" lvl="8" indent="-119379" algn="l" rtl="0">
              <a:spcBef>
                <a:spcPts val="360"/>
              </a:spcBef>
              <a:buClr>
                <a:schemeClr val="accent4"/>
              </a:buClr>
              <a:buSzPct val="100000"/>
              <a:buFont typeface="Noto Sans Symbols"/>
              <a:buChar char="▪"/>
              <a:defRPr sz="1800" b="0" i="0" u="none" strike="noStrike" cap="none">
                <a:solidFill>
                  <a:schemeClr val="dk1"/>
                </a:solidFill>
                <a:latin typeface="Questrial"/>
                <a:ea typeface="Questrial"/>
                <a:cs typeface="Questrial"/>
                <a:sym typeface="Questrial"/>
              </a:defRPr>
            </a:lvl9pPr>
          </a:lstStyle>
          <a:p>
            <a:endParaRPr/>
          </a:p>
        </p:txBody>
      </p:sp>
      <p:sp>
        <p:nvSpPr>
          <p:cNvPr id="12" name="Shape 12"/>
          <p:cNvSpPr/>
          <p:nvPr/>
        </p:nvSpPr>
        <p:spPr>
          <a:xfrm>
            <a:off x="0" y="1234440"/>
            <a:ext cx="9144000" cy="320039"/>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
        <p:nvSpPr>
          <p:cNvPr id="13" name="Shape 13"/>
          <p:cNvSpPr/>
          <p:nvPr/>
        </p:nvSpPr>
        <p:spPr>
          <a:xfrm>
            <a:off x="0" y="1280159"/>
            <a:ext cx="533399" cy="228600"/>
          </a:xfrm>
          <a:prstGeom prst="rect">
            <a:avLst/>
          </a:prstGeom>
          <a:solidFill>
            <a:srgbClr val="61893C"/>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
        <p:nvSpPr>
          <p:cNvPr id="14" name="Shape 14"/>
          <p:cNvSpPr/>
          <p:nvPr/>
        </p:nvSpPr>
        <p:spPr>
          <a:xfrm>
            <a:off x="590550" y="1280159"/>
            <a:ext cx="8553450" cy="228600"/>
          </a:xfrm>
          <a:prstGeom prst="rect">
            <a:avLst/>
          </a:prstGeom>
          <a:solidFill>
            <a:srgbClr val="0D4679"/>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pic>
        <p:nvPicPr>
          <p:cNvPr id="15" name="Shape 15"/>
          <p:cNvPicPr preferRelativeResize="0"/>
          <p:nvPr/>
        </p:nvPicPr>
        <p:blipFill rotWithShape="1">
          <a:blip r:embed="rId13">
            <a:alphaModFix/>
          </a:blip>
          <a:srcRect/>
          <a:stretch/>
        </p:blipFill>
        <p:spPr>
          <a:xfrm>
            <a:off x="68500" y="222436"/>
            <a:ext cx="929800" cy="975360"/>
          </a:xfrm>
          <a:prstGeom prst="rect">
            <a:avLst/>
          </a:prstGeom>
          <a:noFill/>
          <a:ln>
            <a:noFill/>
          </a:ln>
        </p:spPr>
      </p:pic>
      <p:sp>
        <p:nvSpPr>
          <p:cNvPr id="16" name="Shape 16"/>
          <p:cNvSpPr txBox="1">
            <a:spLocks noGrp="1"/>
          </p:cNvSpPr>
          <p:nvPr>
            <p:ph type="ftr" idx="11"/>
          </p:nvPr>
        </p:nvSpPr>
        <p:spPr>
          <a:xfrm>
            <a:off x="228600" y="617220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pic>
        <p:nvPicPr>
          <p:cNvPr id="17" name="Shape 17"/>
          <p:cNvPicPr preferRelativeResize="0"/>
          <p:nvPr/>
        </p:nvPicPr>
        <p:blipFill rotWithShape="1">
          <a:blip r:embed="rId14">
            <a:alphaModFix/>
          </a:blip>
          <a:srcRect/>
          <a:stretch/>
        </p:blipFill>
        <p:spPr>
          <a:xfrm>
            <a:off x="7010400" y="5638800"/>
            <a:ext cx="2002154" cy="103885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57.xml"/><Relationship Id="rId1" Type="http://schemas.openxmlformats.org/officeDocument/2006/relationships/slideLayout" Target="../slideLayouts/slideLayout2.xml"/><Relationship Id="rId5" Type="http://schemas.openxmlformats.org/officeDocument/2006/relationships/image" Target="../media/image67.jpg"/><Relationship Id="rId4" Type="http://schemas.openxmlformats.org/officeDocument/2006/relationships/image" Target="../media/image66.jpg"/></Relationships>
</file>

<file path=ppt/slides/_rels/slide15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58.xml"/><Relationship Id="rId1" Type="http://schemas.openxmlformats.org/officeDocument/2006/relationships/slideLayout" Target="../slideLayouts/slideLayout2.xml"/><Relationship Id="rId4" Type="http://schemas.openxmlformats.org/officeDocument/2006/relationships/image" Target="../media/image69.jpg"/></Relationships>
</file>

<file path=ppt/slides/_rels/slide15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0.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9.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85.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0.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9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4.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6.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19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3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3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38.jp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0.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Shape 91"/>
          <p:cNvPicPr preferRelativeResize="0"/>
          <p:nvPr/>
        </p:nvPicPr>
        <p:blipFill rotWithShape="1">
          <a:blip r:embed="rId3">
            <a:alphaModFix/>
          </a:blip>
          <a:srcRect l="59813" t="3049" r="4257" b="4546"/>
          <a:stretch/>
        </p:blipFill>
        <p:spPr>
          <a:xfrm>
            <a:off x="0" y="0"/>
            <a:ext cx="9144000" cy="6962400"/>
          </a:xfrm>
          <a:prstGeom prst="rect">
            <a:avLst/>
          </a:prstGeom>
          <a:noFill/>
          <a:ln>
            <a:noFill/>
          </a:ln>
        </p:spPr>
      </p:pic>
      <p:pic>
        <p:nvPicPr>
          <p:cNvPr id="92" name="Shape 92"/>
          <p:cNvPicPr preferRelativeResize="0"/>
          <p:nvPr/>
        </p:nvPicPr>
        <p:blipFill rotWithShape="1">
          <a:blip r:embed="rId4">
            <a:alphaModFix/>
          </a:blip>
          <a:srcRect/>
          <a:stretch/>
        </p:blipFill>
        <p:spPr>
          <a:xfrm>
            <a:off x="3525275" y="4572000"/>
            <a:ext cx="2296800" cy="1053300"/>
          </a:xfrm>
          <a:prstGeom prst="rect">
            <a:avLst/>
          </a:prstGeom>
          <a:noFill/>
          <a:ln>
            <a:noFill/>
          </a:ln>
        </p:spPr>
      </p:pic>
      <p:sp>
        <p:nvSpPr>
          <p:cNvPr id="93" name="Shape 93"/>
          <p:cNvSpPr txBox="1">
            <a:spLocks noGrp="1"/>
          </p:cNvSpPr>
          <p:nvPr>
            <p:ph type="ftr" idx="11"/>
          </p:nvPr>
        </p:nvSpPr>
        <p:spPr>
          <a:xfrm>
            <a:off x="3124200" y="6356350"/>
            <a:ext cx="2895600" cy="3651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1200" b="0" i="0" u="none" strike="noStrike" cap="none">
                <a:solidFill>
                  <a:srgbClr val="000000"/>
                </a:solidFill>
                <a:latin typeface="Questrial"/>
                <a:ea typeface="Questrial"/>
                <a:cs typeface="Questrial"/>
                <a:sym typeface="Questrial"/>
              </a:rPr>
              <a:t>EQuiP Rubric for Science v3.0 Professional Learning </a:t>
            </a: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txBox="1">
            <a:spLocks noGrp="1"/>
          </p:cNvSpPr>
          <p:nvPr>
            <p:ph type="title"/>
          </p:nvPr>
        </p:nvSpPr>
        <p:spPr>
          <a:xfrm>
            <a:off x="1143000" y="502675"/>
            <a:ext cx="7684800" cy="227400"/>
          </a:xfrm>
          <a:prstGeom prst="rect">
            <a:avLst/>
          </a:prstGeom>
          <a:noFill/>
          <a:ln>
            <a:noFill/>
          </a:ln>
        </p:spPr>
        <p:txBody>
          <a:bodyPr lIns="91425" tIns="45700" rIns="91425" bIns="45700" anchor="ctr" anchorCtr="0">
            <a:noAutofit/>
          </a:bodyPr>
          <a:lstStyle/>
          <a:p>
            <a:pPr marL="0" marR="0" lvl="0" indent="0"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Optical illusions:  how do these images work?</a:t>
            </a:r>
          </a:p>
        </p:txBody>
      </p:sp>
      <p:sp>
        <p:nvSpPr>
          <p:cNvPr id="158" name="Shape 158"/>
          <p:cNvSpPr txBox="1">
            <a:spLocks noGrp="1"/>
          </p:cNvSpPr>
          <p:nvPr>
            <p:ph type="body" idx="1"/>
          </p:nvPr>
        </p:nvSpPr>
        <p:spPr>
          <a:xfrm>
            <a:off x="457200" y="1676400"/>
            <a:ext cx="8229600" cy="4876799"/>
          </a:xfrm>
          <a:prstGeom prst="rect">
            <a:avLst/>
          </a:prstGeom>
          <a:noFill/>
          <a:ln>
            <a:noFill/>
          </a:ln>
        </p:spPr>
        <p:txBody>
          <a:bodyPr lIns="91425" tIns="45700" rIns="91425" bIns="45700" anchor="t" anchorCtr="0">
            <a:noAutofit/>
          </a:bodyPr>
          <a:lstStyle/>
          <a:p>
            <a:pPr marL="228600" marR="0" lvl="0" indent="0" algn="l" rtl="0">
              <a:spcBef>
                <a:spcPts val="0"/>
              </a:spcBef>
              <a:spcAft>
                <a:spcPts val="0"/>
              </a:spcAft>
              <a:buClr>
                <a:srgbClr val="0D467A"/>
              </a:buClr>
              <a:buSzPct val="25000"/>
              <a:buFont typeface="Merriweather Sans"/>
              <a:buNone/>
            </a:pPr>
            <a:r>
              <a:rPr lang="en-US" sz="3600" b="0" i="0" u="none" strike="noStrike" cap="none">
                <a:solidFill>
                  <a:schemeClr val="dk1"/>
                </a:solidFill>
                <a:latin typeface="Questrial"/>
                <a:ea typeface="Questrial"/>
                <a:cs typeface="Questrial"/>
                <a:sym typeface="Questrial"/>
              </a:rPr>
              <a:t>With your table, develop your own  questions that will drive our quest to figure out these optical illusions. Place these Qs on a post it and place on one of our 3 </a:t>
            </a:r>
            <a:r>
              <a:rPr lang="en-US" sz="3600" b="0" i="0" u="sng" strike="noStrike" cap="none">
                <a:solidFill>
                  <a:schemeClr val="dk1"/>
                </a:solidFill>
                <a:latin typeface="Questrial"/>
                <a:ea typeface="Questrial"/>
                <a:cs typeface="Questrial"/>
                <a:sym typeface="Questrial"/>
              </a:rPr>
              <a:t>Driving Question Boards.</a:t>
            </a:r>
          </a:p>
          <a:p>
            <a:pPr marL="1143000" marR="0" lvl="1" indent="-457200" algn="l" rtl="0">
              <a:spcBef>
                <a:spcPts val="550"/>
              </a:spcBef>
              <a:spcAft>
                <a:spcPts val="0"/>
              </a:spcAft>
              <a:buClr>
                <a:srgbClr val="61893C"/>
              </a:buClr>
              <a:buSzPct val="70000"/>
              <a:buFont typeface="Noto Sans Symbols"/>
              <a:buChar char="⬜"/>
            </a:pPr>
            <a:r>
              <a:rPr lang="en-US" sz="2800" b="0" i="0" u="none" strike="noStrike" cap="none">
                <a:solidFill>
                  <a:schemeClr val="dk1"/>
                </a:solidFill>
                <a:latin typeface="Questrial"/>
                <a:ea typeface="Questrial"/>
                <a:cs typeface="Questrial"/>
                <a:sym typeface="Questrial"/>
              </a:rPr>
              <a:t>What are some questions you have about the optical illusions, eyes, vision, and how we see?</a:t>
            </a:r>
          </a:p>
          <a:p>
            <a:pPr marL="320040" marR="0" lvl="0" indent="-320040" algn="l" rtl="0">
              <a:spcBef>
                <a:spcPts val="700"/>
              </a:spcBef>
              <a:buClr>
                <a:srgbClr val="0D467A"/>
              </a:buClr>
              <a:buSzPct val="100000"/>
              <a:buFont typeface="Merriweather Sans"/>
              <a:buNone/>
            </a:pPr>
            <a:endParaRPr sz="3200" b="0" i="0" u="none" strike="noStrike" cap="none">
              <a:solidFill>
                <a:schemeClr val="dk1"/>
              </a:solidFill>
              <a:latin typeface="Questrial"/>
              <a:ea typeface="Questrial"/>
              <a:cs typeface="Questrial"/>
              <a:sym typeface="Questria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graphicFrame>
        <p:nvGraphicFramePr>
          <p:cNvPr id="899" name="Shape 899"/>
          <p:cNvGraphicFramePr/>
          <p:nvPr/>
        </p:nvGraphicFramePr>
        <p:xfrm>
          <a:off x="0" y="1374725"/>
          <a:ext cx="9144000" cy="5667420"/>
        </p:xfrm>
        <a:graphic>
          <a:graphicData uri="http://schemas.openxmlformats.org/drawingml/2006/table">
            <a:tbl>
              <a:tblPr>
                <a:noFill/>
                <a:tableStyleId>{6D1A42B7-D1ED-4FAF-96EE-C2D3F26BE832}</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426375">
                <a:tc>
                  <a:txBody>
                    <a:bodyPr/>
                    <a:lstStyle/>
                    <a:p>
                      <a:pPr marL="0" marR="0" lvl="0" indent="0" algn="ctr" rtl="0">
                        <a:lnSpc>
                          <a:spcPct val="100000"/>
                        </a:lnSpc>
                        <a:spcBef>
                          <a:spcPts val="0"/>
                        </a:spcBef>
                        <a:spcAft>
                          <a:spcPts val="0"/>
                        </a:spcAft>
                        <a:buClr>
                          <a:srgbClr val="000000"/>
                        </a:buClr>
                        <a:buSzPct val="25000"/>
                        <a:buFont typeface="Arial"/>
                        <a:buNone/>
                      </a:pPr>
                      <a:r>
                        <a:rPr lang="en-US" sz="2000" u="none" strike="noStrike" cap="none"/>
                        <a:t>Category I</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FBFBF"/>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2000" u="none" strike="noStrike" cap="none"/>
                        <a:t>Category II</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FBFBF"/>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2000" u="none" strike="noStrike" cap="none"/>
                        <a:t>Category III</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FBFBF"/>
                    </a:solidFill>
                  </a:tcPr>
                </a:tc>
                <a:extLst>
                  <a:ext uri="{0D108BD9-81ED-4DB2-BD59-A6C34878D82A}">
                    <a16:rowId xmlns:a16="http://schemas.microsoft.com/office/drawing/2014/main" val="10000"/>
                  </a:ext>
                </a:extLst>
              </a:tr>
              <a:tr h="760475">
                <a:tc>
                  <a:txBody>
                    <a:bodyPr/>
                    <a:lstStyle/>
                    <a:p>
                      <a:pPr marL="282575" marR="0" lvl="0" indent="-3175" algn="ctr" rtl="0">
                        <a:lnSpc>
                          <a:spcPct val="100000"/>
                        </a:lnSpc>
                        <a:spcBef>
                          <a:spcPts val="0"/>
                        </a:spcBef>
                        <a:spcAft>
                          <a:spcPts val="0"/>
                        </a:spcAft>
                        <a:buClr>
                          <a:srgbClr val="595959"/>
                        </a:buClr>
                        <a:buSzPct val="25000"/>
                        <a:buFont typeface="Arial"/>
                        <a:buNone/>
                      </a:pPr>
                      <a:r>
                        <a:rPr lang="en-US" sz="2000" b="1" u="none" strike="noStrike" cap="none">
                          <a:solidFill>
                            <a:schemeClr val="dk1"/>
                          </a:solidFill>
                        </a:rPr>
                        <a:t>NGSS 3-D Design</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231775" marR="0" lvl="0" indent="-3175" algn="ctr" rtl="0">
                        <a:lnSpc>
                          <a:spcPct val="100000"/>
                        </a:lnSpc>
                        <a:spcBef>
                          <a:spcPts val="0"/>
                        </a:spcBef>
                        <a:spcAft>
                          <a:spcPts val="0"/>
                        </a:spcAft>
                        <a:buClr>
                          <a:srgbClr val="595959"/>
                        </a:buClr>
                        <a:buSzPct val="25000"/>
                        <a:buFont typeface="Arial"/>
                        <a:buNone/>
                      </a:pPr>
                      <a:r>
                        <a:rPr lang="en-US" sz="2000" b="1" u="none" strike="noStrike" cap="none">
                          <a:solidFill>
                            <a:schemeClr val="dk1"/>
                          </a:solidFill>
                        </a:rPr>
                        <a:t>NGSS Instructional Supports</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166688" marR="0" lvl="0" indent="-1587" algn="ctr" rtl="0">
                        <a:lnSpc>
                          <a:spcPct val="100000"/>
                        </a:lnSpc>
                        <a:spcBef>
                          <a:spcPts val="0"/>
                        </a:spcBef>
                        <a:spcAft>
                          <a:spcPts val="0"/>
                        </a:spcAft>
                        <a:buClr>
                          <a:srgbClr val="595959"/>
                        </a:buClr>
                        <a:buSzPct val="25000"/>
                        <a:buFont typeface="Arial"/>
                        <a:buNone/>
                      </a:pPr>
                      <a:r>
                        <a:rPr lang="en-US" sz="2000" b="1" u="none" strike="noStrike" cap="none">
                          <a:solidFill>
                            <a:schemeClr val="dk1"/>
                          </a:solidFill>
                        </a:rPr>
                        <a:t>Monitoring NGSS Student Progress</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01"/>
                  </a:ext>
                </a:extLst>
              </a:tr>
              <a:tr h="4296425">
                <a:tc>
                  <a:txBody>
                    <a:bodyPr/>
                    <a:lstStyle/>
                    <a:p>
                      <a:pPr marL="0" marR="0" lvl="0" indent="0" algn="l" rtl="0">
                        <a:spcBef>
                          <a:spcPts val="0"/>
                        </a:spcBef>
                        <a:buSzPct val="25000"/>
                        <a:buNone/>
                      </a:pPr>
                      <a:r>
                        <a:rPr lang="en-US" sz="1600" b="0" i="1" u="none" strike="noStrike" cap="none">
                          <a:solidFill>
                            <a:schemeClr val="dk1"/>
                          </a:solidFill>
                          <a:latin typeface="Calibri"/>
                          <a:ea typeface="Calibri"/>
                          <a:cs typeface="Calibri"/>
                          <a:sym typeface="Calibri"/>
                        </a:rPr>
                        <a:t>The lesson/unit is designed so students learn the three dimensions of the NGSS through three-dimensional student performances that engage students in making sense of phenomena and/or to design solutions to problems</a:t>
                      </a:r>
                      <a:r>
                        <a:rPr lang="en-US" sz="1600" b="0" i="0" u="none" strike="noStrike" cap="none">
                          <a:solidFill>
                            <a:schemeClr val="dk1"/>
                          </a:solidFill>
                          <a:latin typeface="Calibri"/>
                          <a:ea typeface="Calibri"/>
                          <a:cs typeface="Calibri"/>
                          <a:sym typeface="Calibri"/>
                        </a:rPr>
                        <a:t>. </a:t>
                      </a:r>
                      <a:r>
                        <a:rPr lang="en-US" sz="1600" b="0" i="1" u="none" strike="noStrike" cap="none">
                          <a:solidFill>
                            <a:schemeClr val="dk1"/>
                          </a:solidFill>
                          <a:latin typeface="Calibri"/>
                          <a:ea typeface="Calibri"/>
                          <a:cs typeface="Calibri"/>
                          <a:sym typeface="Calibri"/>
                        </a:rPr>
                        <a:t>Lessons and units designed for the NGSS include the following:</a:t>
                      </a:r>
                    </a:p>
                    <a:p>
                      <a:pPr marL="0" marR="0" lvl="0" indent="0" algn="l" rtl="0">
                        <a:spcBef>
                          <a:spcPts val="0"/>
                        </a:spcBef>
                        <a:spcAft>
                          <a:spcPts val="0"/>
                        </a:spcAft>
                        <a:buSzPct val="25000"/>
                        <a:buNone/>
                      </a:pPr>
                      <a:endParaRPr sz="1600" b="0" i="1"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ct val="100000"/>
                        <a:buFont typeface="Calibri"/>
                        <a:buAutoNum type="alphaUcPeriod"/>
                      </a:pPr>
                      <a:r>
                        <a:rPr lang="en-US" sz="1600" b="1" i="0" u="none" strike="noStrike" cap="none">
                          <a:solidFill>
                            <a:schemeClr val="dk1"/>
                          </a:solidFill>
                          <a:latin typeface="Calibri"/>
                          <a:ea typeface="Calibri"/>
                          <a:cs typeface="Calibri"/>
                          <a:sym typeface="Calibri"/>
                        </a:rPr>
                        <a:t>Explaining phenomena/designing solutions</a:t>
                      </a:r>
                    </a:p>
                    <a:p>
                      <a:pPr marL="342900" marR="0" lvl="0" indent="-342900" algn="l" rtl="0">
                        <a:spcBef>
                          <a:spcPts val="0"/>
                        </a:spcBef>
                        <a:buClr>
                          <a:schemeClr val="dk1"/>
                        </a:buClr>
                        <a:buSzPct val="100000"/>
                        <a:buFont typeface="Calibri"/>
                        <a:buAutoNum type="alphaUcPeriod"/>
                      </a:pPr>
                      <a:r>
                        <a:rPr lang="en-US" sz="1600" b="1" i="0" u="none" strike="noStrike" cap="none">
                          <a:solidFill>
                            <a:schemeClr val="dk1"/>
                          </a:solidFill>
                          <a:latin typeface="Calibri"/>
                          <a:ea typeface="Calibri"/>
                          <a:cs typeface="Calibri"/>
                          <a:sym typeface="Calibri"/>
                        </a:rPr>
                        <a:t>Three dimensions</a:t>
                      </a:r>
                    </a:p>
                    <a:p>
                      <a:pPr marL="342900" marR="0" lvl="0" indent="-342900" algn="l" rtl="0">
                        <a:spcBef>
                          <a:spcPts val="0"/>
                        </a:spcBef>
                        <a:buClr>
                          <a:schemeClr val="dk1"/>
                        </a:buClr>
                        <a:buSzPct val="100000"/>
                        <a:buFont typeface="Calibri"/>
                        <a:buAutoNum type="alphaUcPeriod"/>
                      </a:pPr>
                      <a:r>
                        <a:rPr lang="en-US" sz="1600" b="1" i="0" u="none" strike="noStrike" cap="none">
                          <a:solidFill>
                            <a:schemeClr val="dk1"/>
                          </a:solidFill>
                          <a:latin typeface="Calibri"/>
                          <a:ea typeface="Calibri"/>
                          <a:cs typeface="Calibri"/>
                          <a:sym typeface="Calibri"/>
                        </a:rPr>
                        <a:t>Integrating the Three Dimensions</a:t>
                      </a:r>
                    </a:p>
                    <a:p>
                      <a:pPr marL="0" marR="0" lvl="0" indent="0" algn="l" rtl="0">
                        <a:spcBef>
                          <a:spcPts val="0"/>
                        </a:spcBef>
                        <a:buSzPct val="25000"/>
                        <a:buNone/>
                      </a:pPr>
                      <a:endParaRPr sz="1600" b="0" i="1"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r>
                        <a:rPr lang="en-US" sz="1600" b="0" i="1" u="none" strike="noStrike" cap="none">
                          <a:solidFill>
                            <a:schemeClr val="dk1"/>
                          </a:solidFill>
                          <a:latin typeface="Calibri"/>
                          <a:ea typeface="Calibri"/>
                          <a:cs typeface="Calibri"/>
                          <a:sym typeface="Calibri"/>
                        </a:rPr>
                        <a:t>The lesson/unit supports instruction and learning for all students by placing the lesson in a sequence of learning for all three dimensions and providing support for teachers to engage all students in three dimensional learning. Lessons and units designed for the NGSS include the following:</a:t>
                      </a:r>
                    </a:p>
                    <a:p>
                      <a:pPr marL="0" marR="0" lvl="0" indent="0" algn="l" rtl="0">
                        <a:spcBef>
                          <a:spcPts val="0"/>
                        </a:spcBef>
                        <a:buSzPct val="25000"/>
                        <a:buNone/>
                      </a:pPr>
                      <a:endParaRPr sz="1600" b="0" i="1" u="none" strike="noStrike" cap="none">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Calibri"/>
                        <a:buAutoNum type="alphaUcPeriod"/>
                      </a:pPr>
                      <a:r>
                        <a:rPr lang="en-US" sz="1600" b="1" i="0" u="none" strike="noStrike" cap="none">
                          <a:solidFill>
                            <a:schemeClr val="dk1"/>
                          </a:solidFill>
                          <a:latin typeface="Calibri"/>
                          <a:ea typeface="Calibri"/>
                          <a:cs typeface="Calibri"/>
                          <a:sym typeface="Calibri"/>
                        </a:rPr>
                        <a:t>Relevance and Authenticity</a:t>
                      </a:r>
                    </a:p>
                    <a:p>
                      <a:pPr marL="342900" marR="0" lvl="0" indent="-342900" algn="l" rtl="0">
                        <a:spcBef>
                          <a:spcPts val="0"/>
                        </a:spcBef>
                        <a:spcAft>
                          <a:spcPts val="0"/>
                        </a:spcAft>
                        <a:buClr>
                          <a:schemeClr val="dk1"/>
                        </a:buClr>
                        <a:buSzPct val="100000"/>
                        <a:buFont typeface="Calibri"/>
                        <a:buAutoNum type="alphaUcPeriod"/>
                      </a:pPr>
                      <a:r>
                        <a:rPr lang="en-US" sz="1600" b="1" i="0" u="none" strike="noStrike" cap="none">
                          <a:solidFill>
                            <a:schemeClr val="dk1"/>
                          </a:solidFill>
                          <a:latin typeface="Calibri"/>
                          <a:ea typeface="Calibri"/>
                          <a:cs typeface="Calibri"/>
                          <a:sym typeface="Calibri"/>
                        </a:rPr>
                        <a:t>Student Ideas</a:t>
                      </a:r>
                    </a:p>
                    <a:p>
                      <a:pPr marL="342900" marR="0" lvl="0" indent="-342900" algn="l" rtl="0">
                        <a:lnSpc>
                          <a:spcPct val="100000"/>
                        </a:lnSpc>
                        <a:spcBef>
                          <a:spcPts val="0"/>
                        </a:spcBef>
                        <a:spcAft>
                          <a:spcPts val="0"/>
                        </a:spcAft>
                        <a:buClr>
                          <a:schemeClr val="dk1"/>
                        </a:buClr>
                        <a:buSzPct val="100000"/>
                        <a:buFont typeface="Calibri"/>
                        <a:buAutoNum type="alphaUcPeriod"/>
                      </a:pPr>
                      <a:r>
                        <a:rPr lang="en-US" sz="1600" b="1" i="0" u="none" strike="noStrike" cap="none">
                          <a:solidFill>
                            <a:schemeClr val="dk1"/>
                          </a:solidFill>
                          <a:latin typeface="Calibri"/>
                          <a:ea typeface="Calibri"/>
                          <a:cs typeface="Calibri"/>
                          <a:sym typeface="Calibri"/>
                        </a:rPr>
                        <a:t>Building Progressions</a:t>
                      </a:r>
                    </a:p>
                    <a:p>
                      <a:pPr marL="342900" marR="0" lvl="0" indent="-342900" algn="l" rtl="0">
                        <a:spcBef>
                          <a:spcPts val="0"/>
                        </a:spcBef>
                        <a:buClr>
                          <a:schemeClr val="dk1"/>
                        </a:buClr>
                        <a:buSzPct val="100000"/>
                        <a:buFont typeface="Calibri"/>
                        <a:buAutoNum type="alphaUcPeriod"/>
                      </a:pPr>
                      <a:r>
                        <a:rPr lang="en-US" sz="1600" b="1" i="0" u="none" strike="noStrike" cap="none">
                          <a:solidFill>
                            <a:schemeClr val="dk1"/>
                          </a:solidFill>
                          <a:latin typeface="Calibri"/>
                          <a:ea typeface="Calibri"/>
                          <a:cs typeface="Calibri"/>
                          <a:sym typeface="Calibri"/>
                        </a:rPr>
                        <a:t>Scientific Accuracy</a:t>
                      </a:r>
                    </a:p>
                    <a:p>
                      <a:pPr marL="342900" marR="0" lvl="0" indent="-342900" algn="l" rtl="0">
                        <a:spcBef>
                          <a:spcPts val="0"/>
                        </a:spcBef>
                        <a:buClr>
                          <a:schemeClr val="dk1"/>
                        </a:buClr>
                        <a:buSzPct val="100000"/>
                        <a:buFont typeface="Calibri"/>
                        <a:buAutoNum type="alphaUcPeriod"/>
                      </a:pPr>
                      <a:r>
                        <a:rPr lang="en-US" sz="1600" b="1" i="0" u="none" strike="noStrike" cap="none">
                          <a:solidFill>
                            <a:schemeClr val="dk1"/>
                          </a:solidFill>
                          <a:latin typeface="Calibri"/>
                          <a:ea typeface="Calibri"/>
                          <a:cs typeface="Calibri"/>
                          <a:sym typeface="Calibri"/>
                        </a:rPr>
                        <a:t>Differentiated Instruction</a:t>
                      </a:r>
                    </a:p>
                    <a:p>
                      <a:pPr marL="342900" marR="0" lvl="0" indent="-342900" algn="l" rtl="0">
                        <a:spcBef>
                          <a:spcPts val="0"/>
                        </a:spcBef>
                        <a:buClr>
                          <a:schemeClr val="dk1"/>
                        </a:buClr>
                        <a:buSzPct val="100000"/>
                        <a:buFont typeface="Questrial"/>
                        <a:buNone/>
                      </a:pPr>
                      <a:endParaRPr sz="1600" b="1" i="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r>
                        <a:rPr lang="en-US" sz="1600" b="0" i="1" u="none" strike="noStrike" cap="none">
                          <a:solidFill>
                            <a:schemeClr val="dk1"/>
                          </a:solidFill>
                          <a:latin typeface="Calibri"/>
                          <a:ea typeface="Calibri"/>
                          <a:cs typeface="Calibri"/>
                          <a:sym typeface="Calibri"/>
                        </a:rPr>
                        <a:t>The lesson/unit supports three dimensional learning by providing feedback to students and teachers about student progress across all three dimensions. Lessons and units designed for the NGSS include the following:</a:t>
                      </a:r>
                    </a:p>
                    <a:p>
                      <a:pPr marL="0" marR="0" lvl="0" indent="0" algn="l" rtl="0">
                        <a:spcBef>
                          <a:spcPts val="0"/>
                        </a:spcBef>
                        <a:buSzPct val="25000"/>
                        <a:buNone/>
                      </a:pPr>
                      <a:endParaRPr sz="1600" b="0" i="1" u="none" strike="noStrike" cap="none">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Calibri"/>
                        <a:buAutoNum type="alphaUcPeriod"/>
                      </a:pPr>
                      <a:r>
                        <a:rPr lang="en-US" sz="1600" b="1" i="0" u="none" strike="noStrike" cap="none">
                          <a:solidFill>
                            <a:schemeClr val="dk1"/>
                          </a:solidFill>
                          <a:latin typeface="Calibri"/>
                          <a:ea typeface="Calibri"/>
                          <a:cs typeface="Calibri"/>
                          <a:sym typeface="Calibri"/>
                        </a:rPr>
                        <a:t>3D student performances</a:t>
                      </a:r>
                    </a:p>
                    <a:p>
                      <a:pPr marL="342900" marR="0" lvl="0" indent="-342900" algn="l" rtl="0">
                        <a:spcBef>
                          <a:spcPts val="0"/>
                        </a:spcBef>
                        <a:buClr>
                          <a:schemeClr val="dk1"/>
                        </a:buClr>
                        <a:buSzPct val="100000"/>
                        <a:buFont typeface="Calibri"/>
                        <a:buAutoNum type="alphaUcPeriod"/>
                      </a:pPr>
                      <a:r>
                        <a:rPr lang="en-US" sz="1600" b="1" i="0" u="none" strike="noStrike" cap="none">
                          <a:solidFill>
                            <a:schemeClr val="dk1"/>
                          </a:solidFill>
                          <a:latin typeface="Calibri"/>
                          <a:ea typeface="Calibri"/>
                          <a:cs typeface="Calibri"/>
                          <a:sym typeface="Calibri"/>
                        </a:rPr>
                        <a:t>Formative assessments</a:t>
                      </a:r>
                    </a:p>
                    <a:p>
                      <a:pPr marL="342900" marR="0" lvl="0" indent="-342900" algn="l" rtl="0">
                        <a:spcBef>
                          <a:spcPts val="0"/>
                        </a:spcBef>
                        <a:buClr>
                          <a:schemeClr val="dk1"/>
                        </a:buClr>
                        <a:buSzPct val="100000"/>
                        <a:buFont typeface="Calibri"/>
                        <a:buAutoNum type="alphaUcPeriod"/>
                      </a:pPr>
                      <a:r>
                        <a:rPr lang="en-US" sz="1600" b="1" i="0" u="none" strike="noStrike" cap="none">
                          <a:solidFill>
                            <a:schemeClr val="dk1"/>
                          </a:solidFill>
                          <a:latin typeface="Calibri"/>
                          <a:ea typeface="Calibri"/>
                          <a:cs typeface="Calibri"/>
                          <a:sym typeface="Calibri"/>
                        </a:rPr>
                        <a:t>Scoring guidance</a:t>
                      </a:r>
                    </a:p>
                    <a:p>
                      <a:pPr marL="342900" marR="0" lvl="0" indent="-342900" algn="l" rtl="0">
                        <a:spcBef>
                          <a:spcPts val="0"/>
                        </a:spcBef>
                        <a:buClr>
                          <a:schemeClr val="dk1"/>
                        </a:buClr>
                        <a:buSzPct val="100000"/>
                        <a:buFont typeface="Calibri"/>
                        <a:buAutoNum type="alphaUcPeriod"/>
                      </a:pPr>
                      <a:r>
                        <a:rPr lang="en-US" sz="1600" b="1" i="0" u="none" strike="noStrike" cap="none">
                          <a:solidFill>
                            <a:schemeClr val="dk1"/>
                          </a:solidFill>
                          <a:latin typeface="Calibri"/>
                          <a:ea typeface="Calibri"/>
                          <a:cs typeface="Calibri"/>
                          <a:sym typeface="Calibri"/>
                        </a:rPr>
                        <a:t>Unbiased tasks/items</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02"/>
                  </a:ext>
                </a:extLst>
              </a:tr>
            </a:tbl>
          </a:graphicData>
        </a:graphic>
      </p:graphicFrame>
      <p:sp>
        <p:nvSpPr>
          <p:cNvPr id="900" name="Shape 900"/>
          <p:cNvSpPr txBox="1">
            <a:spLocks noGrp="1"/>
          </p:cNvSpPr>
          <p:nvPr>
            <p:ph type="title"/>
          </p:nvPr>
        </p:nvSpPr>
        <p:spPr>
          <a:xfrm>
            <a:off x="1143000" y="110067"/>
            <a:ext cx="7699200" cy="9906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959" b="0" i="0" u="none" strike="noStrike" cap="none">
                <a:solidFill>
                  <a:schemeClr val="dk1"/>
                </a:solidFill>
                <a:latin typeface="Questrial"/>
                <a:ea typeface="Questrial"/>
                <a:cs typeface="Questrial"/>
                <a:sym typeface="Questrial"/>
              </a:rPr>
              <a:t>The Three-Category Structure of the Rubric</a:t>
            </a:r>
          </a:p>
        </p:txBody>
      </p:sp>
    </p:spTree>
  </p:cSld>
  <p:clrMapOvr>
    <a:masterClrMapping/>
  </p:clrMapOvr>
  <p:transition spd="slow">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Shape 905"/>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Module 4 Reflection</a:t>
            </a:r>
          </a:p>
        </p:txBody>
      </p:sp>
      <p:sp>
        <p:nvSpPr>
          <p:cNvPr id="906" name="Shape 906"/>
          <p:cNvSpPr txBox="1">
            <a:spLocks noGrp="1"/>
          </p:cNvSpPr>
          <p:nvPr>
            <p:ph type="body" idx="1"/>
          </p:nvPr>
        </p:nvSpPr>
        <p:spPr>
          <a:xfrm>
            <a:off x="612647" y="1600200"/>
            <a:ext cx="8153399" cy="4495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0D467A"/>
              </a:buClr>
              <a:buSzPct val="25000"/>
              <a:buFont typeface="Merriweather Sans"/>
              <a:buNone/>
            </a:pPr>
            <a:endParaRPr sz="2800" b="0" i="0" u="none" strike="noStrike" cap="none">
              <a:solidFill>
                <a:srgbClr val="595959"/>
              </a:solidFill>
              <a:latin typeface="Questrial"/>
              <a:ea typeface="Questrial"/>
              <a:cs typeface="Questrial"/>
              <a:sym typeface="Questrial"/>
            </a:endParaRPr>
          </a:p>
          <a:p>
            <a:pPr marL="320040" marR="0" lvl="0" indent="-320040" algn="l" rtl="0">
              <a:spcBef>
                <a:spcPts val="700"/>
              </a:spcBef>
              <a:spcAft>
                <a:spcPts val="0"/>
              </a:spcAft>
              <a:buClr>
                <a:srgbClr val="0D467A"/>
              </a:buClr>
              <a:buSzPct val="100000"/>
              <a:buFont typeface="Merriweather Sans"/>
              <a:buChar char="■"/>
            </a:pPr>
            <a:r>
              <a:rPr lang="en-US" sz="2800" b="0" i="0" u="none" strike="noStrike" cap="none">
                <a:solidFill>
                  <a:srgbClr val="595959"/>
                </a:solidFill>
                <a:latin typeface="Questrial"/>
                <a:ea typeface="Questrial"/>
                <a:cs typeface="Questrial"/>
                <a:sym typeface="Questrial"/>
              </a:rPr>
              <a:t>Who developed the EQuIP Rubric and why?</a:t>
            </a:r>
          </a:p>
          <a:p>
            <a:pPr marL="320040" marR="0" lvl="0" indent="-320040" algn="l" rtl="0">
              <a:spcBef>
                <a:spcPts val="700"/>
              </a:spcBef>
              <a:spcAft>
                <a:spcPts val="0"/>
              </a:spcAft>
              <a:buClr>
                <a:srgbClr val="0D467A"/>
              </a:buClr>
              <a:buSzPct val="100000"/>
              <a:buFont typeface="Merriweather Sans"/>
              <a:buNone/>
            </a:pPr>
            <a:endParaRPr sz="2800" b="0" i="0" u="none" strike="noStrike" cap="none">
              <a:solidFill>
                <a:srgbClr val="595959"/>
              </a:solidFill>
              <a:latin typeface="Questrial"/>
              <a:ea typeface="Questrial"/>
              <a:cs typeface="Questrial"/>
              <a:sym typeface="Questrial"/>
            </a:endParaRPr>
          </a:p>
          <a:p>
            <a:pPr marL="320040" marR="0" lvl="0" indent="-320040" algn="l" rtl="0">
              <a:spcBef>
                <a:spcPts val="700"/>
              </a:spcBef>
              <a:spcAft>
                <a:spcPts val="0"/>
              </a:spcAft>
              <a:buClr>
                <a:srgbClr val="0D467A"/>
              </a:buClr>
              <a:buSzPct val="100000"/>
              <a:buFont typeface="Merriweather Sans"/>
              <a:buChar char="■"/>
            </a:pPr>
            <a:r>
              <a:rPr lang="en-US" sz="2800" b="0" i="0" u="none" strike="noStrike" cap="none">
                <a:solidFill>
                  <a:srgbClr val="595959"/>
                </a:solidFill>
                <a:latin typeface="Questrial"/>
                <a:ea typeface="Questrial"/>
                <a:cs typeface="Questrial"/>
                <a:sym typeface="Questrial"/>
              </a:rPr>
              <a:t>What are the purposes and objectives for using the EQuIP Rubric?</a:t>
            </a:r>
          </a:p>
          <a:p>
            <a:pPr marL="320040" marR="0" lvl="0" indent="-320040" algn="l" rtl="0">
              <a:spcBef>
                <a:spcPts val="700"/>
              </a:spcBef>
              <a:spcAft>
                <a:spcPts val="0"/>
              </a:spcAft>
              <a:buClr>
                <a:srgbClr val="0D467A"/>
              </a:buClr>
              <a:buSzPct val="100000"/>
              <a:buFont typeface="Merriweather Sans"/>
              <a:buNone/>
            </a:pPr>
            <a:endParaRPr sz="2800" b="0" i="0" u="none" strike="noStrike" cap="none">
              <a:solidFill>
                <a:srgbClr val="595959"/>
              </a:solidFill>
              <a:latin typeface="Questrial"/>
              <a:ea typeface="Questrial"/>
              <a:cs typeface="Questrial"/>
              <a:sym typeface="Questrial"/>
            </a:endParaRPr>
          </a:p>
          <a:p>
            <a:pPr marL="320040" marR="0" lvl="0" indent="-320040" algn="l" rtl="0">
              <a:spcBef>
                <a:spcPts val="700"/>
              </a:spcBef>
              <a:spcAft>
                <a:spcPts val="0"/>
              </a:spcAft>
              <a:buClr>
                <a:srgbClr val="0D467A"/>
              </a:buClr>
              <a:buSzPct val="100000"/>
              <a:buFont typeface="Merriweather Sans"/>
              <a:buChar char="■"/>
            </a:pPr>
            <a:r>
              <a:rPr lang="en-US" sz="2800" b="0" i="0" u="none" strike="noStrike" cap="none">
                <a:solidFill>
                  <a:srgbClr val="595959"/>
                </a:solidFill>
                <a:latin typeface="Questrial"/>
                <a:ea typeface="Questrial"/>
                <a:cs typeface="Questrial"/>
                <a:sym typeface="Questrial"/>
              </a:rPr>
              <a:t>How is the EQuIP Rubric structured?</a:t>
            </a:r>
          </a:p>
          <a:p>
            <a:pPr marL="320040" marR="0" lvl="0" indent="-320040" algn="l" rtl="0">
              <a:spcBef>
                <a:spcPts val="700"/>
              </a:spcBef>
              <a:spcAft>
                <a:spcPts val="0"/>
              </a:spcAft>
              <a:buClr>
                <a:srgbClr val="0D467A"/>
              </a:buClr>
              <a:buSzPct val="100000"/>
              <a:buFont typeface="Merriweather Sans"/>
              <a:buNone/>
            </a:pPr>
            <a:endParaRPr sz="2400" b="0" i="0" u="none" strike="noStrike" cap="none">
              <a:solidFill>
                <a:schemeClr val="dk1"/>
              </a:solidFill>
              <a:latin typeface="Questrial"/>
              <a:ea typeface="Questrial"/>
              <a:cs typeface="Questrial"/>
              <a:sym typeface="Questrial"/>
            </a:endParaRPr>
          </a:p>
          <a:p>
            <a:pPr marL="320040" marR="0" lvl="0" indent="-320040" algn="l" rtl="0">
              <a:spcBef>
                <a:spcPts val="700"/>
              </a:spcBef>
              <a:buClr>
                <a:srgbClr val="0D467A"/>
              </a:buClr>
              <a:buSzPct val="100000"/>
              <a:buFont typeface="Merriweather Sans"/>
              <a:buNone/>
            </a:pPr>
            <a:endParaRPr sz="2900" b="0" i="0" u="none" strike="noStrike" cap="none">
              <a:solidFill>
                <a:schemeClr val="dk1"/>
              </a:solidFill>
              <a:latin typeface="Questrial"/>
              <a:ea typeface="Questrial"/>
              <a:cs typeface="Questrial"/>
              <a:sym typeface="Questria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pic>
        <p:nvPicPr>
          <p:cNvPr id="912" name="Shape 912"/>
          <p:cNvPicPr preferRelativeResize="0"/>
          <p:nvPr/>
        </p:nvPicPr>
        <p:blipFill rotWithShape="1">
          <a:blip r:embed="rId3">
            <a:alphaModFix/>
          </a:blip>
          <a:srcRect l="59815" t="3047" r="4256" b="4544"/>
          <a:stretch/>
        </p:blipFill>
        <p:spPr>
          <a:xfrm>
            <a:off x="0" y="0"/>
            <a:ext cx="9144000" cy="6962274"/>
          </a:xfrm>
          <a:prstGeom prst="rect">
            <a:avLst/>
          </a:prstGeom>
          <a:noFill/>
          <a:ln>
            <a:noFill/>
          </a:ln>
        </p:spPr>
      </p:pic>
      <p:pic>
        <p:nvPicPr>
          <p:cNvPr id="913" name="Shape 913"/>
          <p:cNvPicPr preferRelativeResize="0"/>
          <p:nvPr/>
        </p:nvPicPr>
        <p:blipFill rotWithShape="1">
          <a:blip r:embed="rId4">
            <a:alphaModFix/>
          </a:blip>
          <a:srcRect/>
          <a:stretch/>
        </p:blipFill>
        <p:spPr>
          <a:xfrm>
            <a:off x="4069325" y="4267200"/>
            <a:ext cx="1287600" cy="590400"/>
          </a:xfrm>
          <a:prstGeom prst="rect">
            <a:avLst/>
          </a:prstGeom>
          <a:noFill/>
          <a:ln>
            <a:noFill/>
          </a:ln>
        </p:spPr>
      </p:pic>
      <p:sp>
        <p:nvSpPr>
          <p:cNvPr id="914" name="Shape 914"/>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1200">
                <a:solidFill>
                  <a:srgbClr val="000000"/>
                </a:solidFill>
                <a:latin typeface="Questrial"/>
                <a:ea typeface="Questrial"/>
                <a:cs typeface="Questrial"/>
                <a:sym typeface="Questrial"/>
              </a:rPr>
              <a:t>EQuiP Rubric for Science v3.0 Professional Learning </a:t>
            </a:r>
          </a:p>
        </p:txBody>
      </p:sp>
      <p:sp>
        <p:nvSpPr>
          <p:cNvPr id="915" name="Shape 915"/>
          <p:cNvSpPr txBox="1"/>
          <p:nvPr/>
        </p:nvSpPr>
        <p:spPr>
          <a:xfrm>
            <a:off x="0" y="5029200"/>
            <a:ext cx="9144000" cy="10773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400" b="1">
                <a:solidFill>
                  <a:schemeClr val="dk1"/>
                </a:solidFill>
                <a:latin typeface="Questrial"/>
                <a:ea typeface="Questrial"/>
                <a:cs typeface="Questrial"/>
                <a:sym typeface="Questrial"/>
              </a:rPr>
              <a:t>Module 5: Rubric Providing Feedback, Evaluation, and Guidance</a:t>
            </a:r>
          </a:p>
        </p:txBody>
      </p:sp>
    </p:spTree>
  </p:cSld>
  <p:clrMapOvr>
    <a:masterClrMapping/>
  </p:clrMapOvr>
  <p:transition spd="slow">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Shape 920"/>
          <p:cNvSpPr txBox="1">
            <a:spLocks noGrp="1"/>
          </p:cNvSpPr>
          <p:nvPr>
            <p:ph type="title"/>
          </p:nvPr>
        </p:nvSpPr>
        <p:spPr>
          <a:xfrm>
            <a:off x="1219200" y="228600"/>
            <a:ext cx="7993500" cy="9906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400" b="0" i="0" u="none" strike="noStrike" cap="none">
                <a:solidFill>
                  <a:schemeClr val="dk1"/>
                </a:solidFill>
                <a:latin typeface="Questrial"/>
                <a:ea typeface="Questrial"/>
                <a:cs typeface="Questrial"/>
                <a:sym typeface="Questrial"/>
              </a:rPr>
              <a:t>Module 5: Providing Feedback, Evaluation, &amp; Guidance</a:t>
            </a:r>
          </a:p>
        </p:txBody>
      </p:sp>
      <p:sp>
        <p:nvSpPr>
          <p:cNvPr id="921" name="Shape 921"/>
          <p:cNvSpPr txBox="1">
            <a:spLocks noGrp="1"/>
          </p:cNvSpPr>
          <p:nvPr>
            <p:ph type="body" idx="1"/>
          </p:nvPr>
        </p:nvSpPr>
        <p:spPr>
          <a:xfrm>
            <a:off x="790222" y="1245862"/>
            <a:ext cx="7552267" cy="4669502"/>
          </a:xfrm>
          <a:prstGeom prst="rect">
            <a:avLst/>
          </a:prstGeom>
          <a:noFill/>
          <a:ln>
            <a:noFill/>
          </a:ln>
        </p:spPr>
        <p:txBody>
          <a:bodyPr lIns="91425" tIns="45700" rIns="91425" bIns="45700" anchor="t" anchorCtr="0">
            <a:noAutofit/>
          </a:bodyPr>
          <a:lstStyle/>
          <a:p>
            <a:pPr marL="0" marR="0" lvl="1" indent="0" algn="ctr" rtl="0">
              <a:lnSpc>
                <a:spcPct val="114000"/>
              </a:lnSpc>
              <a:spcBef>
                <a:spcPts val="0"/>
              </a:spcBef>
              <a:spcAft>
                <a:spcPts val="0"/>
              </a:spcAft>
              <a:buClr>
                <a:srgbClr val="61893C"/>
              </a:buClr>
              <a:buSzPct val="25000"/>
              <a:buFont typeface="Noto Sans Symbols"/>
              <a:buNone/>
            </a:pPr>
            <a:endParaRPr sz="3200" b="0" i="0" u="none" strike="noStrike" cap="none">
              <a:solidFill>
                <a:srgbClr val="595959"/>
              </a:solidFill>
              <a:latin typeface="Questrial"/>
              <a:ea typeface="Questrial"/>
              <a:cs typeface="Questrial"/>
              <a:sym typeface="Questrial"/>
            </a:endParaRPr>
          </a:p>
          <a:p>
            <a:pPr marL="0" marR="0" lvl="1" indent="0" algn="ctr" rtl="0">
              <a:lnSpc>
                <a:spcPct val="114000"/>
              </a:lnSpc>
              <a:spcBef>
                <a:spcPts val="1000"/>
              </a:spcBef>
              <a:spcAft>
                <a:spcPts val="0"/>
              </a:spcAft>
              <a:buClr>
                <a:srgbClr val="61893C"/>
              </a:buClr>
              <a:buSzPct val="25000"/>
              <a:buFont typeface="Noto Sans Symbols"/>
              <a:buNone/>
            </a:pPr>
            <a:r>
              <a:rPr lang="en-US" sz="3200" b="0" i="0" u="none" strike="noStrike" cap="none">
                <a:solidFill>
                  <a:srgbClr val="595959"/>
                </a:solidFill>
                <a:latin typeface="Questrial"/>
                <a:ea typeface="Questrial"/>
                <a:cs typeface="Questrial"/>
                <a:sym typeface="Questrial"/>
              </a:rPr>
              <a:t>How do we employ evidence, reasoning, feedback, evaluation, and guidance when using the EQuIP Rubric to examine instructional materials?</a:t>
            </a:r>
          </a:p>
          <a:p>
            <a:pPr marL="457200" marR="0" lvl="1" indent="0" algn="l" rtl="0">
              <a:spcBef>
                <a:spcPts val="1550"/>
              </a:spcBef>
              <a:spcAft>
                <a:spcPts val="0"/>
              </a:spcAft>
              <a:buClr>
                <a:srgbClr val="61893C"/>
              </a:buClr>
              <a:buSzPct val="25000"/>
              <a:buFont typeface="Noto Sans Symbols"/>
              <a:buNone/>
            </a:pPr>
            <a:endParaRPr sz="3200" b="0" i="0" u="none" strike="noStrike" cap="none">
              <a:solidFill>
                <a:schemeClr val="dk1"/>
              </a:solidFill>
              <a:latin typeface="Questrial"/>
              <a:ea typeface="Questrial"/>
              <a:cs typeface="Questrial"/>
              <a:sym typeface="Questrial"/>
            </a:endParaRPr>
          </a:p>
          <a:p>
            <a:pPr marL="457200" marR="0" lvl="1" indent="0" algn="l" rtl="0">
              <a:spcBef>
                <a:spcPts val="550"/>
              </a:spcBef>
              <a:spcAft>
                <a:spcPts val="0"/>
              </a:spcAft>
              <a:buClr>
                <a:srgbClr val="61893C"/>
              </a:buClr>
              <a:buSzPct val="25000"/>
              <a:buFont typeface="Noto Sans Symbols"/>
              <a:buNone/>
            </a:pPr>
            <a:endParaRPr sz="3200" b="0" i="0" u="none" strike="noStrike" cap="none">
              <a:solidFill>
                <a:schemeClr val="dk1"/>
              </a:solidFill>
              <a:latin typeface="Questrial"/>
              <a:ea typeface="Questrial"/>
              <a:cs typeface="Questrial"/>
              <a:sym typeface="Questrial"/>
            </a:endParaRPr>
          </a:p>
          <a:p>
            <a:pPr marL="320040" marR="0" lvl="0" indent="-320040" algn="l" rtl="0">
              <a:spcBef>
                <a:spcPts val="700"/>
              </a:spcBef>
              <a:buClr>
                <a:srgbClr val="0D467A"/>
              </a:buClr>
              <a:buSzPct val="100000"/>
              <a:buFont typeface="Merriweather Sans"/>
              <a:buNone/>
            </a:pPr>
            <a:endParaRPr sz="2300" b="0" i="0" u="none" strike="noStrike" cap="none">
              <a:solidFill>
                <a:schemeClr val="dk1"/>
              </a:solidFill>
              <a:latin typeface="Questrial"/>
              <a:ea typeface="Questrial"/>
              <a:cs typeface="Questrial"/>
              <a:sym typeface="Questria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Shape 926"/>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The Response Form</a:t>
            </a:r>
          </a:p>
        </p:txBody>
      </p:sp>
      <p:cxnSp>
        <p:nvCxnSpPr>
          <p:cNvPr id="927" name="Shape 927"/>
          <p:cNvCxnSpPr/>
          <p:nvPr/>
        </p:nvCxnSpPr>
        <p:spPr>
          <a:xfrm flipH="1">
            <a:off x="1713057" y="1589588"/>
            <a:ext cx="1689900" cy="156299"/>
          </a:xfrm>
          <a:prstGeom prst="straightConnector1">
            <a:avLst/>
          </a:prstGeom>
          <a:noFill/>
          <a:ln w="19050" cap="flat" cmpd="sng">
            <a:solidFill>
              <a:srgbClr val="B45F06"/>
            </a:solidFill>
            <a:prstDash val="solid"/>
            <a:round/>
            <a:headEnd type="none" w="med" len="med"/>
            <a:tailEnd type="stealth" w="lg" len="lg"/>
          </a:ln>
          <a:effectLst>
            <a:outerShdw blurRad="38100" dist="30000" dir="5400000" rotWithShape="0">
              <a:srgbClr val="000000">
                <a:alpha val="44705"/>
              </a:srgbClr>
            </a:outerShdw>
          </a:effectLst>
        </p:spPr>
      </p:cxnSp>
      <p:cxnSp>
        <p:nvCxnSpPr>
          <p:cNvPr id="928" name="Shape 928"/>
          <p:cNvCxnSpPr/>
          <p:nvPr/>
        </p:nvCxnSpPr>
        <p:spPr>
          <a:xfrm>
            <a:off x="3402957" y="1589588"/>
            <a:ext cx="1527900" cy="77999"/>
          </a:xfrm>
          <a:prstGeom prst="straightConnector1">
            <a:avLst/>
          </a:prstGeom>
          <a:noFill/>
          <a:ln w="19050" cap="flat" cmpd="sng">
            <a:solidFill>
              <a:srgbClr val="B45F06"/>
            </a:solidFill>
            <a:prstDash val="solid"/>
            <a:round/>
            <a:headEnd type="none" w="med" len="med"/>
            <a:tailEnd type="stealth" w="lg" len="lg"/>
          </a:ln>
          <a:effectLst>
            <a:outerShdw blurRad="38100" dist="30000" dir="5400000" rotWithShape="0">
              <a:srgbClr val="000000">
                <a:alpha val="44705"/>
              </a:srgbClr>
            </a:outerShdw>
          </a:effectLst>
        </p:spPr>
      </p:cxnSp>
      <p:pic>
        <p:nvPicPr>
          <p:cNvPr id="929" name="Shape 929" descr="scoring.png"/>
          <p:cNvPicPr preferRelativeResize="0">
            <a:picLocks noGrp="1"/>
          </p:cNvPicPr>
          <p:nvPr>
            <p:ph type="body" idx="1"/>
          </p:nvPr>
        </p:nvPicPr>
        <p:blipFill rotWithShape="1">
          <a:blip r:embed="rId3">
            <a:alphaModFix/>
          </a:blip>
          <a:srcRect t="11461" b="11461"/>
          <a:stretch/>
        </p:blipFill>
        <p:spPr>
          <a:xfrm>
            <a:off x="381000" y="1905000"/>
            <a:ext cx="8861100" cy="5029200"/>
          </a:xfrm>
          <a:prstGeom prst="rect">
            <a:avLst/>
          </a:prstGeom>
          <a:noFill/>
          <a:ln>
            <a:noFill/>
          </a:ln>
        </p:spPr>
      </p:pic>
      <p:sp>
        <p:nvSpPr>
          <p:cNvPr id="930" name="Shape 930"/>
          <p:cNvSpPr/>
          <p:nvPr/>
        </p:nvSpPr>
        <p:spPr>
          <a:xfrm>
            <a:off x="3152986" y="2517986"/>
            <a:ext cx="822900" cy="822900"/>
          </a:xfrm>
          <a:prstGeom prst="leftArrow">
            <a:avLst>
              <a:gd name="adj1" fmla="val 50000"/>
              <a:gd name="adj2" fmla="val 50000"/>
            </a:avLst>
          </a:prstGeom>
          <a:solidFill>
            <a:srgbClr val="B45F06"/>
          </a:solidFill>
          <a:ln w="10000" cap="flat" cmpd="sng">
            <a:solidFill>
              <a:srgbClr val="B45F06"/>
            </a:solidFill>
            <a:prstDash val="solid"/>
            <a:round/>
            <a:headEnd type="none" w="med" len="med"/>
            <a:tailEnd type="none" w="med" len="med"/>
          </a:ln>
          <a:effectLst>
            <a:outerShdw blurRad="38100" dist="30000" dir="5400000" rotWithShape="0">
              <a:srgbClr val="000000">
                <a:alpha val="44705"/>
              </a:srgbClr>
            </a:outerShdw>
          </a:effectLst>
        </p:spPr>
        <p:txBody>
          <a:bodyPr lIns="91425" tIns="45700" rIns="91425" bIns="45700" anchor="t" anchorCtr="0">
            <a:noAutofit/>
          </a:bodyPr>
          <a:lstStyle/>
          <a:p>
            <a:pPr marL="0" marR="0" lvl="0" indent="0" algn="l" rtl="0">
              <a:spcBef>
                <a:spcPts val="0"/>
              </a:spcBef>
              <a:buNone/>
            </a:pPr>
            <a:endParaRPr sz="1800">
              <a:solidFill>
                <a:schemeClr val="lt1"/>
              </a:solidFill>
              <a:latin typeface="Questrial"/>
              <a:ea typeface="Questrial"/>
              <a:cs typeface="Questrial"/>
              <a:sym typeface="Questrial"/>
            </a:endParaRPr>
          </a:p>
        </p:txBody>
      </p:sp>
      <p:sp>
        <p:nvSpPr>
          <p:cNvPr id="931" name="Shape 931"/>
          <p:cNvSpPr/>
          <p:nvPr/>
        </p:nvSpPr>
        <p:spPr>
          <a:xfrm>
            <a:off x="4871719" y="1823719"/>
            <a:ext cx="822960" cy="822960"/>
          </a:xfrm>
          <a:prstGeom prst="downArrow">
            <a:avLst>
              <a:gd name="adj1" fmla="val 50000"/>
              <a:gd name="adj2" fmla="val 50000"/>
            </a:avLst>
          </a:prstGeom>
          <a:solidFill>
            <a:srgbClr val="B45F06"/>
          </a:solidFill>
          <a:ln w="10000" cap="flat" cmpd="sng">
            <a:solidFill>
              <a:srgbClr val="B45F06"/>
            </a:solidFill>
            <a:prstDash val="solid"/>
            <a:round/>
            <a:headEnd type="none" w="med" len="med"/>
            <a:tailEnd type="none" w="med" len="med"/>
          </a:ln>
          <a:effectLst>
            <a:outerShdw blurRad="38100" dist="30000" dir="5400000" rotWithShape="0">
              <a:srgbClr val="000000">
                <a:alpha val="44705"/>
              </a:srgbClr>
            </a:outerShdw>
          </a:effectLst>
        </p:spPr>
        <p:txBody>
          <a:bodyPr lIns="91425" tIns="45700" rIns="91425" bIns="45700" anchor="t" anchorCtr="0">
            <a:noAutofit/>
          </a:bodyPr>
          <a:lstStyle/>
          <a:p>
            <a:pPr marL="0" marR="0" lvl="0" indent="0" algn="l" rtl="0">
              <a:spcBef>
                <a:spcPts val="0"/>
              </a:spcBef>
              <a:buNone/>
            </a:pPr>
            <a:endParaRPr sz="1800">
              <a:solidFill>
                <a:schemeClr val="lt1"/>
              </a:solidFill>
              <a:latin typeface="Questrial"/>
              <a:ea typeface="Questrial"/>
              <a:cs typeface="Questrial"/>
              <a:sym typeface="Questrial"/>
            </a:endParaRPr>
          </a:p>
        </p:txBody>
      </p:sp>
      <p:sp>
        <p:nvSpPr>
          <p:cNvPr id="932" name="Shape 932"/>
          <p:cNvSpPr/>
          <p:nvPr/>
        </p:nvSpPr>
        <p:spPr>
          <a:xfrm>
            <a:off x="6629400" y="1828800"/>
            <a:ext cx="822960" cy="822960"/>
          </a:xfrm>
          <a:prstGeom prst="downArrow">
            <a:avLst>
              <a:gd name="adj1" fmla="val 50000"/>
              <a:gd name="adj2" fmla="val 50000"/>
            </a:avLst>
          </a:prstGeom>
          <a:solidFill>
            <a:srgbClr val="B45F06"/>
          </a:solidFill>
          <a:ln w="10000" cap="flat" cmpd="sng">
            <a:solidFill>
              <a:srgbClr val="B45F06"/>
            </a:solidFill>
            <a:prstDash val="solid"/>
            <a:round/>
            <a:headEnd type="none" w="med" len="med"/>
            <a:tailEnd type="none" w="med" len="med"/>
          </a:ln>
          <a:effectLst>
            <a:outerShdw blurRad="38100" dist="30000" dir="5400000" rotWithShape="0">
              <a:srgbClr val="000000">
                <a:alpha val="44705"/>
              </a:srgbClr>
            </a:outerShdw>
          </a:effectLst>
        </p:spPr>
        <p:txBody>
          <a:bodyPr lIns="91425" tIns="45700" rIns="91425" bIns="45700" anchor="t" anchorCtr="0">
            <a:noAutofit/>
          </a:bodyPr>
          <a:lstStyle/>
          <a:p>
            <a:pPr marL="0" marR="0" lvl="0" indent="0" algn="l" rtl="0">
              <a:spcBef>
                <a:spcPts val="0"/>
              </a:spcBef>
              <a:buNone/>
            </a:pPr>
            <a:endParaRPr sz="1800">
              <a:solidFill>
                <a:schemeClr val="lt1"/>
              </a:solidFill>
              <a:latin typeface="Questrial"/>
              <a:ea typeface="Questrial"/>
              <a:cs typeface="Questrial"/>
              <a:sym typeface="Questrial"/>
            </a:endParaRPr>
          </a:p>
        </p:txBody>
      </p:sp>
      <p:sp>
        <p:nvSpPr>
          <p:cNvPr id="933" name="Shape 933"/>
          <p:cNvSpPr/>
          <p:nvPr/>
        </p:nvSpPr>
        <p:spPr>
          <a:xfrm>
            <a:off x="7848600" y="1828800"/>
            <a:ext cx="822960" cy="822960"/>
          </a:xfrm>
          <a:prstGeom prst="downArrow">
            <a:avLst>
              <a:gd name="adj1" fmla="val 50000"/>
              <a:gd name="adj2" fmla="val 50000"/>
            </a:avLst>
          </a:prstGeom>
          <a:solidFill>
            <a:srgbClr val="B45F06"/>
          </a:solidFill>
          <a:ln w="10000" cap="flat" cmpd="sng">
            <a:solidFill>
              <a:srgbClr val="B45F06"/>
            </a:solidFill>
            <a:prstDash val="solid"/>
            <a:round/>
            <a:headEnd type="none" w="med" len="med"/>
            <a:tailEnd type="none" w="med" len="med"/>
          </a:ln>
          <a:effectLst>
            <a:outerShdw blurRad="38100" dist="30000" dir="5400000" rotWithShape="0">
              <a:srgbClr val="000000">
                <a:alpha val="44705"/>
              </a:srgbClr>
            </a:outerShdw>
          </a:effectLst>
        </p:spPr>
        <p:txBody>
          <a:bodyPr lIns="91425" tIns="45700" rIns="91425" bIns="45700" anchor="t" anchorCtr="0">
            <a:noAutofit/>
          </a:bodyPr>
          <a:lstStyle/>
          <a:p>
            <a:pPr marL="0" marR="0" lvl="0" indent="0" algn="l" rtl="0">
              <a:spcBef>
                <a:spcPts val="0"/>
              </a:spcBef>
              <a:buNone/>
            </a:pPr>
            <a:endParaRPr sz="1800">
              <a:solidFill>
                <a:schemeClr val="lt1"/>
              </a:solidFill>
              <a:latin typeface="Questrial"/>
              <a:ea typeface="Questrial"/>
              <a:cs typeface="Questrial"/>
              <a:sym typeface="Questria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Shape 938"/>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Evidence</a:t>
            </a:r>
          </a:p>
        </p:txBody>
      </p:sp>
      <p:pic>
        <p:nvPicPr>
          <p:cNvPr id="939" name="Shape 939"/>
          <p:cNvPicPr preferRelativeResize="0"/>
          <p:nvPr/>
        </p:nvPicPr>
        <p:blipFill rotWithShape="1">
          <a:blip r:embed="rId3">
            <a:alphaModFix/>
          </a:blip>
          <a:srcRect/>
          <a:stretch/>
        </p:blipFill>
        <p:spPr>
          <a:xfrm>
            <a:off x="3286125" y="1118129"/>
            <a:ext cx="5857875" cy="3876675"/>
          </a:xfrm>
          <a:prstGeom prst="rect">
            <a:avLst/>
          </a:prstGeom>
          <a:noFill/>
          <a:ln>
            <a:noFill/>
          </a:ln>
        </p:spPr>
      </p:pic>
      <p:sp>
        <p:nvSpPr>
          <p:cNvPr id="940" name="Shape 940"/>
          <p:cNvSpPr txBox="1"/>
          <p:nvPr/>
        </p:nvSpPr>
        <p:spPr>
          <a:xfrm>
            <a:off x="206061" y="1769008"/>
            <a:ext cx="3948249" cy="36009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800">
                <a:solidFill>
                  <a:srgbClr val="595959"/>
                </a:solidFill>
                <a:latin typeface="Questrial"/>
                <a:ea typeface="Questrial"/>
                <a:cs typeface="Questrial"/>
                <a:sym typeface="Questrial"/>
              </a:rPr>
              <a:t>I can see it, point to it in a lesson or unit, highlight it, or quote it directly from what is written.</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945" name="Shape 945"/>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Reasoning</a:t>
            </a:r>
          </a:p>
        </p:txBody>
      </p:sp>
      <p:sp>
        <p:nvSpPr>
          <p:cNvPr id="946" name="Shape 946"/>
          <p:cNvSpPr txBox="1"/>
          <p:nvPr/>
        </p:nvSpPr>
        <p:spPr>
          <a:xfrm>
            <a:off x="1512711" y="2077591"/>
            <a:ext cx="6412088" cy="2054279"/>
          </a:xfrm>
          <a:prstGeom prst="rect">
            <a:avLst/>
          </a:prstGeom>
          <a:noFill/>
          <a:ln>
            <a:noFill/>
          </a:ln>
        </p:spPr>
        <p:txBody>
          <a:bodyPr lIns="91425" tIns="45700" rIns="91425" bIns="45700" anchor="t" anchorCtr="0">
            <a:noAutofit/>
          </a:bodyPr>
          <a:lstStyle/>
          <a:p>
            <a:pPr marL="0" marR="0" lvl="0" indent="0" algn="ctr" rtl="0">
              <a:lnSpc>
                <a:spcPct val="114000"/>
              </a:lnSpc>
              <a:spcBef>
                <a:spcPts val="0"/>
              </a:spcBef>
              <a:spcAft>
                <a:spcPts val="0"/>
              </a:spcAft>
              <a:buSzPct val="25000"/>
              <a:buNone/>
            </a:pPr>
            <a:r>
              <a:rPr lang="en-US" sz="3800">
                <a:solidFill>
                  <a:srgbClr val="595959"/>
                </a:solidFill>
                <a:latin typeface="Questrial"/>
                <a:ea typeface="Questrial"/>
                <a:cs typeface="Questrial"/>
                <a:sym typeface="Questrial"/>
              </a:rPr>
              <a:t>Use reasoning to explain how the pieces of evidence connect to the rubric criteria.</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1" name="Shape 951"/>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Feedback</a:t>
            </a:r>
          </a:p>
        </p:txBody>
      </p:sp>
      <p:sp>
        <p:nvSpPr>
          <p:cNvPr id="952" name="Shape 952"/>
          <p:cNvSpPr txBox="1"/>
          <p:nvPr/>
        </p:nvSpPr>
        <p:spPr>
          <a:xfrm>
            <a:off x="4842932" y="2052619"/>
            <a:ext cx="4063295" cy="353943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rgbClr val="595959"/>
                </a:solidFill>
                <a:latin typeface="Questrial"/>
                <a:ea typeface="Questrial"/>
                <a:cs typeface="Questrial"/>
                <a:sym typeface="Questrial"/>
              </a:rPr>
              <a:t>Statements made to teachers, lesson developers, and other educators about what evidence is or is not explicit in a lesson or unit.</a:t>
            </a:r>
          </a:p>
        </p:txBody>
      </p:sp>
      <p:pic>
        <p:nvPicPr>
          <p:cNvPr id="953" name="Shape 953"/>
          <p:cNvPicPr preferRelativeResize="0"/>
          <p:nvPr/>
        </p:nvPicPr>
        <p:blipFill rotWithShape="1">
          <a:blip r:embed="rId3">
            <a:alphaModFix/>
          </a:blip>
          <a:srcRect r="8565"/>
          <a:stretch/>
        </p:blipFill>
        <p:spPr>
          <a:xfrm>
            <a:off x="237065" y="2251881"/>
            <a:ext cx="4334933" cy="3140907"/>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Shape 958"/>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Evaluation</a:t>
            </a:r>
          </a:p>
        </p:txBody>
      </p:sp>
      <p:sp>
        <p:nvSpPr>
          <p:cNvPr id="959" name="Shape 959"/>
          <p:cNvSpPr txBox="1"/>
          <p:nvPr/>
        </p:nvSpPr>
        <p:spPr>
          <a:xfrm>
            <a:off x="1535284" y="2175933"/>
            <a:ext cx="6208889" cy="2758960"/>
          </a:xfrm>
          <a:prstGeom prst="rect">
            <a:avLst/>
          </a:prstGeom>
          <a:noFill/>
          <a:ln>
            <a:noFill/>
          </a:ln>
        </p:spPr>
        <p:txBody>
          <a:bodyPr lIns="91425" tIns="45700" rIns="91425" bIns="45700" anchor="t" anchorCtr="0">
            <a:noAutofit/>
          </a:bodyPr>
          <a:lstStyle/>
          <a:p>
            <a:pPr marL="0" marR="0" lvl="0" indent="0" algn="ctr" rtl="0">
              <a:lnSpc>
                <a:spcPct val="114000"/>
              </a:lnSpc>
              <a:spcBef>
                <a:spcPts val="0"/>
              </a:spcBef>
              <a:spcAft>
                <a:spcPts val="0"/>
              </a:spcAft>
              <a:buSzPct val="25000"/>
              <a:buNone/>
            </a:pPr>
            <a:r>
              <a:rPr lang="en-US" sz="3800">
                <a:solidFill>
                  <a:srgbClr val="595959"/>
                </a:solidFill>
                <a:latin typeface="Questrial"/>
                <a:ea typeface="Questrial"/>
                <a:cs typeface="Questrial"/>
                <a:sym typeface="Questrial"/>
              </a:rPr>
              <a:t>Determining whether there is sufficient and compelling evidence to meet the rubric criteria.</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sp>
        <p:nvSpPr>
          <p:cNvPr id="964" name="Shape 964"/>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Guidance</a:t>
            </a:r>
          </a:p>
        </p:txBody>
      </p:sp>
      <p:sp>
        <p:nvSpPr>
          <p:cNvPr id="965" name="Shape 965"/>
          <p:cNvSpPr txBox="1"/>
          <p:nvPr/>
        </p:nvSpPr>
        <p:spPr>
          <a:xfrm>
            <a:off x="104420" y="2244100"/>
            <a:ext cx="4189500" cy="25545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3200">
                <a:solidFill>
                  <a:srgbClr val="595959"/>
                </a:solidFill>
                <a:latin typeface="Questrial"/>
                <a:ea typeface="Questrial"/>
                <a:cs typeface="Questrial"/>
                <a:sym typeface="Questrial"/>
              </a:rPr>
              <a:t>Suggestions for improvement provided to the developers of the instructional materials we examine.</a:t>
            </a:r>
          </a:p>
        </p:txBody>
      </p:sp>
      <p:pic>
        <p:nvPicPr>
          <p:cNvPr id="966" name="Shape 966"/>
          <p:cNvPicPr preferRelativeResize="0"/>
          <p:nvPr/>
        </p:nvPicPr>
        <p:blipFill rotWithShape="1">
          <a:blip r:embed="rId3">
            <a:alphaModFix/>
          </a:blip>
          <a:srcRect/>
          <a:stretch/>
        </p:blipFill>
        <p:spPr>
          <a:xfrm>
            <a:off x="4481687" y="2347961"/>
            <a:ext cx="4309890" cy="284917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Shape 164"/>
          <p:cNvSpPr txBox="1">
            <a:spLocks noGrp="1"/>
          </p:cNvSpPr>
          <p:nvPr>
            <p:ph type="title"/>
          </p:nvPr>
        </p:nvSpPr>
        <p:spPr>
          <a:xfrm>
            <a:off x="990600" y="152400"/>
            <a:ext cx="7848600" cy="9906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2"/>
              </a:buClr>
              <a:buSzPct val="25000"/>
              <a:buFont typeface="Questrial"/>
              <a:buNone/>
            </a:pPr>
            <a:r>
              <a:rPr lang="en-US" sz="3959" b="0" i="0" u="none" strike="noStrike" cap="none">
                <a:solidFill>
                  <a:schemeClr val="dk2"/>
                </a:solidFill>
                <a:latin typeface="Questrial"/>
                <a:ea typeface="Questrial"/>
                <a:cs typeface="Questrial"/>
                <a:sym typeface="Questrial"/>
              </a:rPr>
              <a:t>Driving Question: Can I trust my eyes?</a:t>
            </a:r>
          </a:p>
        </p:txBody>
      </p:sp>
      <p:sp>
        <p:nvSpPr>
          <p:cNvPr id="165" name="Shape 165"/>
          <p:cNvSpPr txBox="1">
            <a:spLocks noGrp="1"/>
          </p:cNvSpPr>
          <p:nvPr>
            <p:ph type="body" idx="1"/>
          </p:nvPr>
        </p:nvSpPr>
        <p:spPr>
          <a:xfrm>
            <a:off x="609600" y="1589566"/>
            <a:ext cx="3886200" cy="4572000"/>
          </a:xfrm>
          <a:prstGeom prst="rect">
            <a:avLst/>
          </a:prstGeom>
          <a:noFill/>
          <a:ln>
            <a:noFill/>
          </a:ln>
        </p:spPr>
        <p:txBody>
          <a:bodyPr lIns="91425" tIns="45700" rIns="91425" bIns="45700" anchor="t" anchorCtr="0">
            <a:noAutofit/>
          </a:bodyPr>
          <a:lstStyle/>
          <a:p>
            <a:pPr marL="254000" marR="0" lvl="0" indent="0" algn="ctr" rtl="0">
              <a:spcBef>
                <a:spcPts val="0"/>
              </a:spcBef>
              <a:spcAft>
                <a:spcPts val="0"/>
              </a:spcAft>
              <a:buClr>
                <a:srgbClr val="0D467A"/>
              </a:buClr>
              <a:buSzPct val="25000"/>
              <a:buFont typeface="Merriweather Sans"/>
              <a:buNone/>
            </a:pPr>
            <a:endParaRPr sz="3600" b="0" i="0" u="none" strike="noStrike" cap="none">
              <a:solidFill>
                <a:schemeClr val="dk1"/>
              </a:solidFill>
              <a:latin typeface="Arial"/>
              <a:ea typeface="Arial"/>
              <a:cs typeface="Arial"/>
              <a:sym typeface="Arial"/>
            </a:endParaRPr>
          </a:p>
          <a:p>
            <a:pPr marL="254000" marR="0" lvl="0" indent="0" algn="l" rtl="0">
              <a:spcBef>
                <a:spcPts val="700"/>
              </a:spcBef>
              <a:spcAft>
                <a:spcPts val="0"/>
              </a:spcAft>
              <a:buClr>
                <a:srgbClr val="0D467A"/>
              </a:buClr>
              <a:buSzPct val="25000"/>
              <a:buFont typeface="Merriweather Sans"/>
              <a:buNone/>
            </a:pPr>
            <a:r>
              <a:rPr lang="en-US" sz="3600" b="0" i="0" u="sng" strike="noStrike" cap="none">
                <a:solidFill>
                  <a:schemeClr val="dk1"/>
                </a:solidFill>
                <a:latin typeface="Questrial"/>
                <a:ea typeface="Questrial"/>
                <a:cs typeface="Questrial"/>
                <a:sym typeface="Questrial"/>
              </a:rPr>
              <a:t>Lesson level question</a:t>
            </a:r>
            <a:r>
              <a:rPr lang="en-US" sz="3600" b="0" i="0" u="none" strike="noStrike" cap="none">
                <a:solidFill>
                  <a:schemeClr val="dk1"/>
                </a:solidFill>
                <a:latin typeface="Questrial"/>
                <a:ea typeface="Questrial"/>
                <a:cs typeface="Questrial"/>
                <a:sym typeface="Questrial"/>
              </a:rPr>
              <a:t>:  </a:t>
            </a:r>
          </a:p>
          <a:p>
            <a:pPr marL="254000" marR="0" lvl="0" indent="0" algn="l" rtl="0">
              <a:spcBef>
                <a:spcPts val="700"/>
              </a:spcBef>
              <a:spcAft>
                <a:spcPts val="0"/>
              </a:spcAft>
              <a:buClr>
                <a:srgbClr val="0D467A"/>
              </a:buClr>
              <a:buSzPct val="25000"/>
              <a:buFont typeface="Merriweather Sans"/>
              <a:buNone/>
            </a:pPr>
            <a:r>
              <a:rPr lang="en-US" sz="3600" b="0" i="0" u="none" strike="noStrike" cap="none">
                <a:solidFill>
                  <a:schemeClr val="dk1"/>
                </a:solidFill>
                <a:latin typeface="Questrial"/>
                <a:ea typeface="Questrial"/>
                <a:cs typeface="Questrial"/>
                <a:sym typeface="Questrial"/>
              </a:rPr>
              <a:t>What do you need in order to see an object? </a:t>
            </a:r>
          </a:p>
          <a:p>
            <a:pPr marL="320040" marR="0" lvl="0" indent="-320040" algn="l" rtl="0">
              <a:spcBef>
                <a:spcPts val="700"/>
              </a:spcBef>
              <a:buClr>
                <a:srgbClr val="0D467A"/>
              </a:buClr>
              <a:buSzPct val="100000"/>
              <a:buFont typeface="Arial"/>
              <a:buNone/>
            </a:pPr>
            <a:endParaRPr sz="2900" b="0" i="0" u="none" strike="noStrike" cap="none">
              <a:solidFill>
                <a:schemeClr val="dk1"/>
              </a:solidFill>
              <a:latin typeface="Arial"/>
              <a:ea typeface="Arial"/>
              <a:cs typeface="Arial"/>
              <a:sym typeface="Arial"/>
            </a:endParaRPr>
          </a:p>
        </p:txBody>
      </p:sp>
      <p:pic>
        <p:nvPicPr>
          <p:cNvPr id="166" name="Shape 166" descr="eye.png"/>
          <p:cNvPicPr preferRelativeResize="0">
            <a:picLocks noGrp="1"/>
          </p:cNvPicPr>
          <p:nvPr>
            <p:ph type="body" idx="2"/>
          </p:nvPr>
        </p:nvPicPr>
        <p:blipFill rotWithShape="1">
          <a:blip r:embed="rId3">
            <a:alphaModFix/>
          </a:blip>
          <a:srcRect l="12792" r="12792"/>
          <a:stretch/>
        </p:blipFill>
        <p:spPr>
          <a:xfrm>
            <a:off x="4844901" y="1589566"/>
            <a:ext cx="3994299" cy="3802705"/>
          </a:xfrm>
          <a:prstGeom prst="rect">
            <a:avLst/>
          </a:prstGeom>
          <a:noFill/>
          <a:ln>
            <a:noFill/>
          </a:ln>
        </p:spPr>
      </p:pic>
      <p:sp>
        <p:nvSpPr>
          <p:cNvPr id="167" name="Shape 167"/>
          <p:cNvSpPr txBox="1"/>
          <p:nvPr/>
        </p:nvSpPr>
        <p:spPr>
          <a:xfrm>
            <a:off x="5284641" y="1338145"/>
            <a:ext cx="184666" cy="307777"/>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Questrial"/>
              <a:ea typeface="Questrial"/>
              <a:cs typeface="Questrial"/>
              <a:sym typeface="Questria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2" name="Shape 972"/>
          <p:cNvSpPr txBox="1">
            <a:spLocks noGrp="1"/>
          </p:cNvSpPr>
          <p:nvPr>
            <p:ph type="body" idx="1"/>
          </p:nvPr>
        </p:nvSpPr>
        <p:spPr>
          <a:xfrm>
            <a:off x="311150" y="1475900"/>
            <a:ext cx="8531100" cy="20574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0D467A"/>
              </a:buClr>
              <a:buSzPct val="25000"/>
              <a:buFont typeface="Merriweather Sans"/>
              <a:buNone/>
            </a:pPr>
            <a:r>
              <a:rPr lang="en-US" sz="2600" b="0" i="0" u="none" strike="noStrike" cap="none">
                <a:solidFill>
                  <a:schemeClr val="dk1"/>
                </a:solidFill>
                <a:latin typeface="Questrial"/>
                <a:ea typeface="Questrial"/>
                <a:cs typeface="Questrial"/>
                <a:sym typeface="Questrial"/>
              </a:rPr>
              <a:t>Elements are the grade-level specific bullet points </a:t>
            </a:r>
            <a:br>
              <a:rPr lang="en-US" sz="2600" b="0" i="0" u="none" strike="noStrike" cap="none">
                <a:solidFill>
                  <a:schemeClr val="dk1"/>
                </a:solidFill>
                <a:latin typeface="Questrial"/>
                <a:ea typeface="Questrial"/>
                <a:cs typeface="Questrial"/>
                <a:sym typeface="Questrial"/>
              </a:rPr>
            </a:br>
            <a:r>
              <a:rPr lang="en-US" sz="2600" b="0" i="0" u="none" strike="noStrike" cap="none">
                <a:solidFill>
                  <a:schemeClr val="dk1"/>
                </a:solidFill>
                <a:latin typeface="Questrial"/>
                <a:ea typeface="Questrial"/>
                <a:cs typeface="Questrial"/>
                <a:sym typeface="Questrial"/>
              </a:rPr>
              <a:t>that are displayed in the SEP, DCI, and CCC sections </a:t>
            </a:r>
            <a:br>
              <a:rPr lang="en-US" sz="2600" b="0" i="0" u="none" strike="noStrike" cap="none">
                <a:solidFill>
                  <a:schemeClr val="dk1"/>
                </a:solidFill>
                <a:latin typeface="Questrial"/>
                <a:ea typeface="Questrial"/>
                <a:cs typeface="Questrial"/>
                <a:sym typeface="Questrial"/>
              </a:rPr>
            </a:br>
            <a:r>
              <a:rPr lang="en-US" sz="2600" b="0" i="0" u="none" strike="noStrike" cap="none">
                <a:solidFill>
                  <a:schemeClr val="dk1"/>
                </a:solidFill>
                <a:latin typeface="Questrial"/>
                <a:ea typeface="Questrial"/>
                <a:cs typeface="Questrial"/>
                <a:sym typeface="Questrial"/>
              </a:rPr>
              <a:t>of the foundation boxes, and can be found in the NGSS appendices. They guide learning at specific grade levels.</a:t>
            </a:r>
          </a:p>
        </p:txBody>
      </p:sp>
      <p:graphicFrame>
        <p:nvGraphicFramePr>
          <p:cNvPr id="973" name="Shape 973"/>
          <p:cNvGraphicFramePr/>
          <p:nvPr/>
        </p:nvGraphicFramePr>
        <p:xfrm>
          <a:off x="67732" y="3380901"/>
          <a:ext cx="8991600" cy="3400940"/>
        </p:xfrm>
        <a:graphic>
          <a:graphicData uri="http://schemas.openxmlformats.org/drawingml/2006/table">
            <a:tbl>
              <a:tblPr>
                <a:noFill/>
                <a:tableStyleId>{6D1A42B7-D1ED-4FAF-96EE-C2D3F26BE832}</a:tableStyleId>
              </a:tblPr>
              <a:tblGrid>
                <a:gridCol w="3289350">
                  <a:extLst>
                    <a:ext uri="{9D8B030D-6E8A-4147-A177-3AD203B41FA5}">
                      <a16:colId xmlns:a16="http://schemas.microsoft.com/office/drawing/2014/main" val="20000"/>
                    </a:ext>
                  </a:extLst>
                </a:gridCol>
                <a:gridCol w="3263350">
                  <a:extLst>
                    <a:ext uri="{9D8B030D-6E8A-4147-A177-3AD203B41FA5}">
                      <a16:colId xmlns:a16="http://schemas.microsoft.com/office/drawing/2014/main" val="20001"/>
                    </a:ext>
                  </a:extLst>
                </a:gridCol>
                <a:gridCol w="2438900">
                  <a:extLst>
                    <a:ext uri="{9D8B030D-6E8A-4147-A177-3AD203B41FA5}">
                      <a16:colId xmlns:a16="http://schemas.microsoft.com/office/drawing/2014/main" val="20002"/>
                    </a:ext>
                  </a:extLst>
                </a:gridCol>
              </a:tblGrid>
              <a:tr h="176525">
                <a:tc gridSpan="3">
                  <a:txBody>
                    <a:bodyPr/>
                    <a:lstStyle/>
                    <a:p>
                      <a:pPr marL="0" marR="0" lvl="0" indent="0" algn="l" rtl="0">
                        <a:spcBef>
                          <a:spcPts val="0"/>
                        </a:spcBef>
                        <a:spcAft>
                          <a:spcPts val="0"/>
                        </a:spcAft>
                        <a:buSzPct val="25000"/>
                        <a:buNone/>
                      </a:pPr>
                      <a:r>
                        <a:rPr lang="en-US" sz="1200" b="1">
                          <a:solidFill>
                            <a:schemeClr val="dk1"/>
                          </a:solidFill>
                          <a:latin typeface="Tahoma"/>
                          <a:ea typeface="Tahoma"/>
                          <a:cs typeface="Tahoma"/>
                          <a:sym typeface="Tahoma"/>
                        </a:rPr>
                        <a:t>MS-PS1 Matter and Its Interactions </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53225">
                <a:tc gridSpan="3">
                  <a:txBody>
                    <a:bodyPr/>
                    <a:lstStyle/>
                    <a:p>
                      <a:pPr marL="0" marR="0" lvl="0" indent="0" algn="l" rtl="0">
                        <a:spcBef>
                          <a:spcPts val="0"/>
                        </a:spcBef>
                        <a:spcAft>
                          <a:spcPts val="0"/>
                        </a:spcAft>
                        <a:buSzPct val="25000"/>
                        <a:buNone/>
                      </a:pPr>
                      <a:r>
                        <a:rPr lang="en-US" sz="1000">
                          <a:solidFill>
                            <a:schemeClr val="dk1"/>
                          </a:solidFill>
                          <a:latin typeface="Tahoma"/>
                          <a:ea typeface="Tahoma"/>
                          <a:cs typeface="Tahoma"/>
                          <a:sym typeface="Tahoma"/>
                        </a:rPr>
                        <a:t>Students who demonstrate understanding can: </a:t>
                      </a:r>
                    </a:p>
                    <a:p>
                      <a:pPr marL="862013" marR="0" lvl="0" indent="-862013" algn="l" rtl="0">
                        <a:spcBef>
                          <a:spcPts val="0"/>
                        </a:spcBef>
                        <a:spcAft>
                          <a:spcPts val="0"/>
                        </a:spcAft>
                        <a:buSzPct val="25000"/>
                        <a:buNone/>
                      </a:pPr>
                      <a:r>
                        <a:rPr lang="en-US" sz="1200" b="1">
                          <a:solidFill>
                            <a:schemeClr val="dk1"/>
                          </a:solidFill>
                          <a:latin typeface="Tahoma"/>
                          <a:ea typeface="Tahoma"/>
                          <a:cs typeface="Tahoma"/>
                          <a:sym typeface="Tahoma"/>
                        </a:rPr>
                        <a:t>MS-PS1-5.	Develop and use a model to describe how the total number of atoms does not change in a chemical reaction and thus mass is conserved. </a:t>
                      </a:r>
                      <a:r>
                        <a:rPr lang="en-US" sz="900">
                          <a:solidFill>
                            <a:schemeClr val="dk1"/>
                          </a:solidFill>
                          <a:latin typeface="Tahoma"/>
                          <a:ea typeface="Tahoma"/>
                          <a:cs typeface="Tahoma"/>
                          <a:sym typeface="Tahoma"/>
                        </a:rPr>
                        <a:t>[Clarification Statement: Examples of reactions could include burning sugar or steel wool, fat reacting with sodium hydroxide, and mixing zinc with hydrogen chloride.] [Assessment Boundary: Assessment is limited to analysis of the following properties: density, melting point, boiling point, solubility, flammability, and odor.] </a:t>
                      </a:r>
                    </a:p>
                    <a:p>
                      <a:pPr marL="685800" marR="0" lvl="0" indent="-685800" algn="l" rtl="0">
                        <a:spcBef>
                          <a:spcPts val="0"/>
                        </a:spcBef>
                        <a:spcAft>
                          <a:spcPts val="0"/>
                        </a:spcAft>
                        <a:buSzPct val="25000"/>
                        <a:buNone/>
                      </a:pPr>
                      <a:r>
                        <a:rPr lang="en-US" sz="600">
                          <a:solidFill>
                            <a:schemeClr val="dk1"/>
                          </a:solidFill>
                          <a:latin typeface="Tahoma"/>
                          <a:ea typeface="Tahoma"/>
                          <a:cs typeface="Tahoma"/>
                          <a:sym typeface="Tahoma"/>
                        </a:rPr>
                        <a:t> </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32400">
                <a:tc gridSpan="3">
                  <a:txBody>
                    <a:bodyPr/>
                    <a:lstStyle/>
                    <a:p>
                      <a:pPr marL="0" marR="0" lvl="0" indent="0" algn="ctr" rtl="0">
                        <a:spcBef>
                          <a:spcPts val="0"/>
                        </a:spcBef>
                        <a:spcAft>
                          <a:spcPts val="0"/>
                        </a:spcAft>
                        <a:buSzPct val="25000"/>
                        <a:buNone/>
                      </a:pPr>
                      <a:r>
                        <a:rPr lang="en-US" sz="900">
                          <a:solidFill>
                            <a:schemeClr val="dk1"/>
                          </a:solidFill>
                          <a:latin typeface="Tahoma"/>
                          <a:ea typeface="Tahoma"/>
                          <a:cs typeface="Tahoma"/>
                          <a:sym typeface="Tahoma"/>
                        </a:rPr>
                        <a:t>The performance expectations above were developed using the following elements from the NRC document </a:t>
                      </a:r>
                      <a:r>
                        <a:rPr lang="en-US" sz="900" i="1">
                          <a:solidFill>
                            <a:schemeClr val="dk1"/>
                          </a:solidFill>
                          <a:latin typeface="Tahoma"/>
                          <a:ea typeface="Tahoma"/>
                          <a:cs typeface="Tahoma"/>
                          <a:sym typeface="Tahoma"/>
                        </a:rPr>
                        <a:t>A Framework for K-12 Science Education</a:t>
                      </a:r>
                      <a:r>
                        <a:rPr lang="en-US" sz="900">
                          <a:solidFill>
                            <a:schemeClr val="dk1"/>
                          </a:solidFill>
                          <a:latin typeface="Tahoma"/>
                          <a:ea typeface="Tahoma"/>
                          <a:cs typeface="Tahoma"/>
                          <a:sym typeface="Tahoma"/>
                        </a:rPr>
                        <a:t>:</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76525">
                <a:tc>
                  <a:txBody>
                    <a:bodyPr/>
                    <a:lstStyle/>
                    <a:p>
                      <a:pPr marL="0" marR="0" lvl="0" indent="0" algn="ctr" rtl="0">
                        <a:spcBef>
                          <a:spcPts val="0"/>
                        </a:spcBef>
                        <a:spcAft>
                          <a:spcPts val="0"/>
                        </a:spcAft>
                        <a:buSzPct val="25000"/>
                        <a:buNone/>
                      </a:pPr>
                      <a:r>
                        <a:rPr lang="en-US" sz="1200" b="1">
                          <a:solidFill>
                            <a:schemeClr val="lt1"/>
                          </a:solidFill>
                          <a:latin typeface="Tahoma"/>
                          <a:ea typeface="Tahoma"/>
                          <a:cs typeface="Tahoma"/>
                          <a:sym typeface="Tahoma"/>
                        </a:rPr>
                        <a:t>Science and Engineering Practices</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3399"/>
                    </a:solidFill>
                  </a:tcPr>
                </a:tc>
                <a:tc>
                  <a:txBody>
                    <a:bodyPr/>
                    <a:lstStyle/>
                    <a:p>
                      <a:pPr marL="0" marR="0" lvl="0" indent="0" algn="ctr" rtl="0">
                        <a:spcBef>
                          <a:spcPts val="0"/>
                        </a:spcBef>
                        <a:spcAft>
                          <a:spcPts val="0"/>
                        </a:spcAft>
                        <a:buSzPct val="25000"/>
                        <a:buNone/>
                      </a:pPr>
                      <a:r>
                        <a:rPr lang="en-US" sz="1200" b="1">
                          <a:solidFill>
                            <a:schemeClr val="lt1"/>
                          </a:solidFill>
                          <a:latin typeface="Tahoma"/>
                          <a:ea typeface="Tahoma"/>
                          <a:cs typeface="Tahoma"/>
                          <a:sym typeface="Tahoma"/>
                        </a:rPr>
                        <a:t>Disciplinary Core Ideas</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6600"/>
                    </a:solidFill>
                  </a:tcPr>
                </a:tc>
                <a:tc>
                  <a:txBody>
                    <a:bodyPr/>
                    <a:lstStyle/>
                    <a:p>
                      <a:pPr marL="0" marR="0" lvl="0" indent="0" algn="ctr" rtl="0">
                        <a:spcBef>
                          <a:spcPts val="0"/>
                        </a:spcBef>
                        <a:spcAft>
                          <a:spcPts val="0"/>
                        </a:spcAft>
                        <a:buSzPct val="25000"/>
                        <a:buNone/>
                      </a:pPr>
                      <a:r>
                        <a:rPr lang="en-US" sz="1200" b="1">
                          <a:solidFill>
                            <a:schemeClr val="lt1"/>
                          </a:solidFill>
                          <a:latin typeface="Tahoma"/>
                          <a:ea typeface="Tahoma"/>
                          <a:cs typeface="Tahoma"/>
                          <a:sym typeface="Tahoma"/>
                        </a:rPr>
                        <a:t>Crosscutting Concepts</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00"/>
                    </a:solidFill>
                  </a:tcPr>
                </a:tc>
                <a:extLst>
                  <a:ext uri="{0D108BD9-81ED-4DB2-BD59-A6C34878D82A}">
                    <a16:rowId xmlns:a16="http://schemas.microsoft.com/office/drawing/2014/main" val="10003"/>
                  </a:ext>
                </a:extLst>
              </a:tr>
              <a:tr h="2014100">
                <a:tc>
                  <a:txBody>
                    <a:bodyPr/>
                    <a:lstStyle/>
                    <a:p>
                      <a:pPr marL="0" marR="0" lvl="0" indent="0" algn="l" rtl="0">
                        <a:spcBef>
                          <a:spcPts val="0"/>
                        </a:spcBef>
                        <a:spcAft>
                          <a:spcPts val="0"/>
                        </a:spcAft>
                        <a:buSzPct val="25000"/>
                        <a:buNone/>
                      </a:pPr>
                      <a:r>
                        <a:rPr lang="en-US" sz="1000" b="1">
                          <a:solidFill>
                            <a:schemeClr val="dk1"/>
                          </a:solidFill>
                          <a:latin typeface="Tahoma"/>
                          <a:ea typeface="Tahoma"/>
                          <a:cs typeface="Tahoma"/>
                          <a:sym typeface="Tahoma"/>
                        </a:rPr>
                        <a:t> </a:t>
                      </a:r>
                    </a:p>
                    <a:p>
                      <a:pPr marL="0" marR="0" lvl="0" indent="0" algn="l" rtl="0">
                        <a:spcBef>
                          <a:spcPts val="0"/>
                        </a:spcBef>
                        <a:spcAft>
                          <a:spcPts val="0"/>
                        </a:spcAft>
                        <a:buSzPct val="25000"/>
                        <a:buNone/>
                      </a:pPr>
                      <a:r>
                        <a:rPr lang="en-US" sz="1000" b="1">
                          <a:solidFill>
                            <a:schemeClr val="dk1"/>
                          </a:solidFill>
                          <a:latin typeface="Tahoma"/>
                          <a:ea typeface="Tahoma"/>
                          <a:cs typeface="Tahoma"/>
                          <a:sym typeface="Tahoma"/>
                        </a:rPr>
                        <a:t>Developing and Using Models </a:t>
                      </a:r>
                    </a:p>
                    <a:p>
                      <a:pPr marL="0" marR="0" lvl="0" indent="0" algn="l" rtl="0">
                        <a:spcBef>
                          <a:spcPts val="0"/>
                        </a:spcBef>
                        <a:spcAft>
                          <a:spcPts val="0"/>
                        </a:spcAft>
                        <a:buSzPct val="25000"/>
                        <a:buNone/>
                      </a:pPr>
                      <a:r>
                        <a:rPr lang="en-US" sz="1000">
                          <a:solidFill>
                            <a:schemeClr val="dk1"/>
                          </a:solidFill>
                          <a:latin typeface="Tahoma"/>
                          <a:ea typeface="Tahoma"/>
                          <a:cs typeface="Tahoma"/>
                          <a:sym typeface="Tahoma"/>
                        </a:rPr>
                        <a:t>Modeling in 6–8 builds on K–5 and progresses to developing, using and revising models to support explanations, describe, test, and predict more abstract phenomena and design systems. </a:t>
                      </a:r>
                    </a:p>
                    <a:p>
                      <a:pPr marL="231775" marR="0" lvl="0" indent="-117475" algn="l" rtl="0">
                        <a:lnSpc>
                          <a:spcPct val="115000"/>
                        </a:lnSpc>
                        <a:spcBef>
                          <a:spcPts val="0"/>
                        </a:spcBef>
                        <a:spcAft>
                          <a:spcPts val="0"/>
                        </a:spcAft>
                        <a:buClr>
                          <a:schemeClr val="dk1"/>
                        </a:buClr>
                        <a:buSzPct val="100000"/>
                        <a:buFont typeface="Noto Sans Symbols"/>
                        <a:buChar char="∙"/>
                      </a:pPr>
                      <a:r>
                        <a:rPr lang="en-US" sz="1000">
                          <a:solidFill>
                            <a:schemeClr val="dk1"/>
                          </a:solidFill>
                          <a:latin typeface="Tahoma"/>
                          <a:ea typeface="Tahoma"/>
                          <a:cs typeface="Tahoma"/>
                          <a:sym typeface="Tahoma"/>
                        </a:rPr>
                        <a:t>Develop a model to describe unobservable mechanisms. (MS-PS1-5)</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B8CCE4"/>
                    </a:solidFill>
                  </a:tcPr>
                </a:tc>
                <a:tc>
                  <a:txBody>
                    <a:bodyPr/>
                    <a:lstStyle/>
                    <a:p>
                      <a:pPr marL="0" marR="0" lvl="0" indent="0" algn="l" rtl="0">
                        <a:spcBef>
                          <a:spcPts val="0"/>
                        </a:spcBef>
                        <a:spcAft>
                          <a:spcPts val="0"/>
                        </a:spcAft>
                        <a:buSzPct val="25000"/>
                        <a:buNone/>
                      </a:pPr>
                      <a:r>
                        <a:rPr lang="en-US" sz="1000" b="1">
                          <a:solidFill>
                            <a:schemeClr val="dk1"/>
                          </a:solidFill>
                          <a:latin typeface="Tahoma"/>
                          <a:ea typeface="Tahoma"/>
                          <a:cs typeface="Tahoma"/>
                          <a:sym typeface="Tahoma"/>
                        </a:rPr>
                        <a:t> </a:t>
                      </a:r>
                    </a:p>
                    <a:p>
                      <a:pPr marL="0" marR="0" lvl="0" indent="0" algn="l" rtl="0">
                        <a:spcBef>
                          <a:spcPts val="0"/>
                        </a:spcBef>
                        <a:spcAft>
                          <a:spcPts val="0"/>
                        </a:spcAft>
                        <a:buSzPct val="25000"/>
                        <a:buNone/>
                      </a:pPr>
                      <a:r>
                        <a:rPr lang="en-US" sz="1000" b="1">
                          <a:solidFill>
                            <a:schemeClr val="dk1"/>
                          </a:solidFill>
                          <a:latin typeface="Tahoma"/>
                          <a:ea typeface="Tahoma"/>
                          <a:cs typeface="Tahoma"/>
                          <a:sym typeface="Tahoma"/>
                        </a:rPr>
                        <a:t>PS1.B: Chemical Reactions </a:t>
                      </a:r>
                    </a:p>
                    <a:p>
                      <a:pPr marL="231775" marR="0" lvl="0" indent="-117475" algn="l" rtl="0">
                        <a:lnSpc>
                          <a:spcPct val="115000"/>
                        </a:lnSpc>
                        <a:spcBef>
                          <a:spcPts val="0"/>
                        </a:spcBef>
                        <a:spcAft>
                          <a:spcPts val="0"/>
                        </a:spcAft>
                        <a:buClr>
                          <a:schemeClr val="dk1"/>
                        </a:buClr>
                        <a:buSzPct val="100000"/>
                        <a:buFont typeface="Noto Sans Symbols"/>
                        <a:buChar char="∙"/>
                      </a:pPr>
                      <a:r>
                        <a:rPr lang="en-US" sz="1000">
                          <a:solidFill>
                            <a:schemeClr val="dk1"/>
                          </a:solidFill>
                          <a:latin typeface="Tahoma"/>
                          <a:ea typeface="Tahoma"/>
                          <a:cs typeface="Tahoma"/>
                          <a:sym typeface="Tahoma"/>
                        </a:rPr>
                        <a:t>Substances react chemically in characteristic ways. In a chemical process, the atoms that make up the original substances are regrouped into different molecules, and these new substances have different properties from those of the reactants. </a:t>
                      </a:r>
                      <a:br>
                        <a:rPr lang="en-US" sz="1000">
                          <a:solidFill>
                            <a:schemeClr val="dk1"/>
                          </a:solidFill>
                          <a:latin typeface="Tahoma"/>
                          <a:ea typeface="Tahoma"/>
                          <a:cs typeface="Tahoma"/>
                          <a:sym typeface="Tahoma"/>
                        </a:rPr>
                      </a:br>
                      <a:r>
                        <a:rPr lang="en-US" sz="1000">
                          <a:solidFill>
                            <a:schemeClr val="dk1"/>
                          </a:solidFill>
                          <a:latin typeface="Tahoma"/>
                          <a:ea typeface="Tahoma"/>
                          <a:cs typeface="Tahoma"/>
                          <a:sym typeface="Tahoma"/>
                        </a:rPr>
                        <a:t>(MS-PS1-2), ( MS-PS1-5) </a:t>
                      </a:r>
                    </a:p>
                    <a:p>
                      <a:pPr marL="231775" marR="0" lvl="0" indent="-117475" algn="l" rtl="0">
                        <a:lnSpc>
                          <a:spcPct val="115000"/>
                        </a:lnSpc>
                        <a:spcBef>
                          <a:spcPts val="0"/>
                        </a:spcBef>
                        <a:spcAft>
                          <a:spcPts val="0"/>
                        </a:spcAft>
                        <a:buClr>
                          <a:schemeClr val="dk1"/>
                        </a:buClr>
                        <a:buSzPct val="100000"/>
                        <a:buFont typeface="Noto Sans Symbols"/>
                        <a:buChar char="∙"/>
                      </a:pPr>
                      <a:r>
                        <a:rPr lang="en-US" sz="1000">
                          <a:solidFill>
                            <a:schemeClr val="dk1"/>
                          </a:solidFill>
                          <a:latin typeface="Tahoma"/>
                          <a:ea typeface="Tahoma"/>
                          <a:cs typeface="Tahoma"/>
                          <a:sym typeface="Tahoma"/>
                        </a:rPr>
                        <a:t>The total number of each type of atom is conserved, and thus the mass does not change. (MS-PS1-5) </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BD4B4"/>
                    </a:solidFill>
                  </a:tcPr>
                </a:tc>
                <a:tc>
                  <a:txBody>
                    <a:bodyPr/>
                    <a:lstStyle/>
                    <a:p>
                      <a:pPr marL="0" marR="0" lvl="0" indent="0" algn="l" rtl="0">
                        <a:spcBef>
                          <a:spcPts val="0"/>
                        </a:spcBef>
                        <a:spcAft>
                          <a:spcPts val="0"/>
                        </a:spcAft>
                        <a:buSzPct val="25000"/>
                        <a:buNone/>
                      </a:pPr>
                      <a:r>
                        <a:rPr lang="en-US" sz="1000" b="1">
                          <a:solidFill>
                            <a:schemeClr val="dk1"/>
                          </a:solidFill>
                          <a:latin typeface="Tahoma"/>
                          <a:ea typeface="Tahoma"/>
                          <a:cs typeface="Tahoma"/>
                          <a:sym typeface="Tahoma"/>
                        </a:rPr>
                        <a:t> </a:t>
                      </a:r>
                    </a:p>
                    <a:p>
                      <a:pPr marL="0" marR="0" lvl="0" indent="0" algn="l" rtl="0">
                        <a:spcBef>
                          <a:spcPts val="0"/>
                        </a:spcBef>
                        <a:spcAft>
                          <a:spcPts val="0"/>
                        </a:spcAft>
                        <a:buSzPct val="25000"/>
                        <a:buNone/>
                      </a:pPr>
                      <a:r>
                        <a:rPr lang="en-US" sz="1000" b="1">
                          <a:solidFill>
                            <a:schemeClr val="dk1"/>
                          </a:solidFill>
                          <a:latin typeface="Tahoma"/>
                          <a:ea typeface="Tahoma"/>
                          <a:cs typeface="Tahoma"/>
                          <a:sym typeface="Tahoma"/>
                        </a:rPr>
                        <a:t>Energy and Matter </a:t>
                      </a:r>
                    </a:p>
                    <a:p>
                      <a:pPr marL="231775" marR="0" lvl="0" indent="-117475" algn="l" rtl="0">
                        <a:lnSpc>
                          <a:spcPct val="115000"/>
                        </a:lnSpc>
                        <a:spcBef>
                          <a:spcPts val="0"/>
                        </a:spcBef>
                        <a:spcAft>
                          <a:spcPts val="0"/>
                        </a:spcAft>
                        <a:buClr>
                          <a:schemeClr val="dk1"/>
                        </a:buClr>
                        <a:buSzPct val="100000"/>
                        <a:buFont typeface="Noto Sans Symbols"/>
                        <a:buChar char="∙"/>
                      </a:pPr>
                      <a:r>
                        <a:rPr lang="en-US" sz="1000">
                          <a:solidFill>
                            <a:schemeClr val="dk1"/>
                          </a:solidFill>
                          <a:latin typeface="Tahoma"/>
                          <a:ea typeface="Tahoma"/>
                          <a:cs typeface="Tahoma"/>
                          <a:sym typeface="Tahoma"/>
                        </a:rPr>
                        <a:t>Matter is conserved because atoms are conserved in physical and chemical processes. </a:t>
                      </a:r>
                      <a:br>
                        <a:rPr lang="en-US" sz="1000">
                          <a:solidFill>
                            <a:schemeClr val="dk1"/>
                          </a:solidFill>
                          <a:latin typeface="Tahoma"/>
                          <a:ea typeface="Tahoma"/>
                          <a:cs typeface="Tahoma"/>
                          <a:sym typeface="Tahoma"/>
                        </a:rPr>
                      </a:br>
                      <a:r>
                        <a:rPr lang="en-US" sz="1000">
                          <a:solidFill>
                            <a:schemeClr val="dk1"/>
                          </a:solidFill>
                          <a:latin typeface="Tahoma"/>
                          <a:ea typeface="Tahoma"/>
                          <a:cs typeface="Tahoma"/>
                          <a:sym typeface="Tahoma"/>
                        </a:rPr>
                        <a:t>(MS-PS1-5) </a:t>
                      </a:r>
                    </a:p>
                    <a:p>
                      <a:pPr marL="171450" marR="0" lvl="0" indent="-6350" algn="l" rtl="0">
                        <a:spcBef>
                          <a:spcPts val="0"/>
                        </a:spcBef>
                        <a:spcAft>
                          <a:spcPts val="0"/>
                        </a:spcAft>
                        <a:buSzPct val="25000"/>
                        <a:buNone/>
                      </a:pPr>
                      <a:r>
                        <a:rPr lang="en-US" sz="1000">
                          <a:solidFill>
                            <a:schemeClr val="dk1"/>
                          </a:solidFill>
                          <a:latin typeface="Tahoma"/>
                          <a:ea typeface="Tahoma"/>
                          <a:cs typeface="Tahoma"/>
                          <a:sym typeface="Tahoma"/>
                        </a:rPr>
                        <a:t> </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D6E3BC"/>
                    </a:solidFill>
                  </a:tcPr>
                </a:tc>
                <a:extLst>
                  <a:ext uri="{0D108BD9-81ED-4DB2-BD59-A6C34878D82A}">
                    <a16:rowId xmlns:a16="http://schemas.microsoft.com/office/drawing/2014/main" val="10004"/>
                  </a:ext>
                </a:extLst>
              </a:tr>
            </a:tbl>
          </a:graphicData>
        </a:graphic>
      </p:graphicFrame>
      <p:sp>
        <p:nvSpPr>
          <p:cNvPr id="974" name="Shape 974"/>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Elements of the Dimensions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Shape 979"/>
          <p:cNvSpPr txBox="1"/>
          <p:nvPr/>
        </p:nvSpPr>
        <p:spPr>
          <a:xfrm>
            <a:off x="152400" y="1676400"/>
            <a:ext cx="8717400" cy="4500204"/>
          </a:xfrm>
          <a:prstGeom prst="rect">
            <a:avLst/>
          </a:prstGeom>
          <a:noFill/>
          <a:ln>
            <a:noFill/>
          </a:ln>
        </p:spPr>
        <p:txBody>
          <a:bodyPr lIns="91425" tIns="45700" rIns="91425" bIns="45700" anchor="t" anchorCtr="0">
            <a:noAutofit/>
          </a:bodyPr>
          <a:lstStyle/>
          <a:p>
            <a:pPr marL="495300" marR="0" lvl="1" indent="-457200" algn="l" rtl="0">
              <a:lnSpc>
                <a:spcPct val="115000"/>
              </a:lnSpc>
              <a:spcBef>
                <a:spcPts val="0"/>
              </a:spcBef>
              <a:spcAft>
                <a:spcPts val="0"/>
              </a:spcAft>
              <a:buClr>
                <a:srgbClr val="595959"/>
              </a:buClr>
              <a:buSzPct val="100000"/>
              <a:buFont typeface="Arial"/>
              <a:buChar char="•"/>
            </a:pPr>
            <a:r>
              <a:rPr lang="en-US" sz="2500" b="0" i="0" u="none" strike="noStrike" cap="none">
                <a:solidFill>
                  <a:schemeClr val="dk1"/>
                </a:solidFill>
                <a:latin typeface="Questrial"/>
                <a:ea typeface="Questrial"/>
                <a:cs typeface="Questrial"/>
                <a:sym typeface="Questrial"/>
              </a:rPr>
              <a:t>Students are interpreting the data they collected during a visit to a local ecosystem, using the Project Noah website. Students build on these identifications in Investigation 2 when they “</a:t>
            </a:r>
            <a:r>
              <a:rPr lang="en-US" sz="2500" b="0" i="0" u="sng" strike="noStrike" cap="none">
                <a:solidFill>
                  <a:schemeClr val="dk1"/>
                </a:solidFill>
                <a:latin typeface="Questrial"/>
                <a:ea typeface="Questrial"/>
                <a:cs typeface="Questrial"/>
                <a:sym typeface="Questrial"/>
              </a:rPr>
              <a:t>analyze and interpret data to provide evidence for phenomena</a:t>
            </a:r>
            <a:r>
              <a:rPr lang="en-US" sz="2500" b="0" i="0" u="none" strike="noStrike" cap="none">
                <a:solidFill>
                  <a:schemeClr val="dk1"/>
                </a:solidFill>
                <a:latin typeface="Questrial"/>
                <a:ea typeface="Questrial"/>
                <a:cs typeface="Questrial"/>
                <a:sym typeface="Questrial"/>
              </a:rPr>
              <a:t>” (NGSS appendix F).</a:t>
            </a:r>
          </a:p>
          <a:p>
            <a:pPr marL="495300" marR="0" lvl="1" indent="-457200" algn="l" rtl="0">
              <a:lnSpc>
                <a:spcPct val="115000"/>
              </a:lnSpc>
              <a:spcBef>
                <a:spcPts val="300"/>
              </a:spcBef>
              <a:spcAft>
                <a:spcPts val="0"/>
              </a:spcAft>
              <a:buClr>
                <a:srgbClr val="595959"/>
              </a:buClr>
              <a:buSzPct val="100000"/>
              <a:buFont typeface="Arial"/>
              <a:buChar char="•"/>
            </a:pPr>
            <a:r>
              <a:rPr lang="en-US" sz="2500" b="0" i="0" u="none" strike="noStrike" cap="none">
                <a:solidFill>
                  <a:schemeClr val="dk1"/>
                </a:solidFill>
                <a:latin typeface="Questrial"/>
                <a:ea typeface="Questrial"/>
                <a:cs typeface="Questrial"/>
                <a:sym typeface="Questrial"/>
              </a:rPr>
              <a:t>The activity in which students use ratios to estimate population size in a larger area does not help them make sense of the phenomena of biodiversity.</a:t>
            </a:r>
          </a:p>
          <a:p>
            <a:pPr marL="0" marR="0" lvl="0" indent="0" algn="l" rtl="0">
              <a:lnSpc>
                <a:spcPct val="115000"/>
              </a:lnSpc>
              <a:spcBef>
                <a:spcPts val="300"/>
              </a:spcBef>
              <a:spcAft>
                <a:spcPts val="0"/>
              </a:spcAft>
              <a:buClr>
                <a:schemeClr val="dk1"/>
              </a:buClr>
              <a:buFont typeface="Arial"/>
              <a:buNone/>
            </a:pPr>
            <a:endParaRPr sz="2500">
              <a:solidFill>
                <a:schemeClr val="dk1"/>
              </a:solidFill>
              <a:latin typeface="Questrial"/>
              <a:ea typeface="Questrial"/>
              <a:cs typeface="Questrial"/>
              <a:sym typeface="Questrial"/>
            </a:endParaRPr>
          </a:p>
        </p:txBody>
      </p:sp>
      <p:sp>
        <p:nvSpPr>
          <p:cNvPr id="980" name="Shape 980"/>
          <p:cNvSpPr txBox="1">
            <a:spLocks noGrp="1"/>
          </p:cNvSpPr>
          <p:nvPr>
            <p:ph type="title"/>
          </p:nvPr>
        </p:nvSpPr>
        <p:spPr>
          <a:xfrm>
            <a:off x="1066800" y="228600"/>
            <a:ext cx="8017200" cy="9906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700" b="0" i="0" u="none" strike="noStrike" cap="none">
                <a:solidFill>
                  <a:schemeClr val="dk1"/>
                </a:solidFill>
                <a:latin typeface="Questrial"/>
                <a:ea typeface="Questrial"/>
                <a:cs typeface="Questrial"/>
                <a:sym typeface="Questrial"/>
              </a:rPr>
              <a:t>Examples of Feedback (1 dimension)</a:t>
            </a:r>
          </a:p>
        </p:txBody>
      </p:sp>
    </p:spTree>
  </p:cSld>
  <p:clrMapOvr>
    <a:masterClrMapping/>
  </p:clrMapOvr>
  <p:transition spd="slow">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Shape 985"/>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All Written Responses </a:t>
            </a:r>
          </a:p>
        </p:txBody>
      </p:sp>
      <p:sp>
        <p:nvSpPr>
          <p:cNvPr id="986" name="Shape 986"/>
          <p:cNvSpPr txBox="1">
            <a:spLocks noGrp="1"/>
          </p:cNvSpPr>
          <p:nvPr>
            <p:ph type="body" idx="1"/>
          </p:nvPr>
        </p:nvSpPr>
        <p:spPr>
          <a:xfrm>
            <a:off x="81023" y="1447800"/>
            <a:ext cx="9062976" cy="54102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D467A"/>
              </a:buClr>
              <a:buSzPct val="25000"/>
              <a:buFont typeface="Merriweather Sans"/>
              <a:buNone/>
            </a:pPr>
            <a:r>
              <a:rPr lang="en-US" sz="2300" b="1" i="0" u="none" strike="noStrike" cap="none">
                <a:solidFill>
                  <a:srgbClr val="595959"/>
                </a:solidFill>
                <a:latin typeface="Calibri"/>
                <a:ea typeface="Calibri"/>
                <a:cs typeface="Calibri"/>
                <a:sym typeface="Calibri"/>
              </a:rPr>
              <a:t>Criteri</a:t>
            </a:r>
            <a:r>
              <a:rPr lang="en-US" sz="2300" b="1">
                <a:solidFill>
                  <a:srgbClr val="595959"/>
                </a:solidFill>
                <a:latin typeface="Calibri"/>
                <a:ea typeface="Calibri"/>
                <a:cs typeface="Calibri"/>
                <a:sym typeface="Calibri"/>
              </a:rPr>
              <a:t>on</a:t>
            </a:r>
            <a:r>
              <a:rPr lang="en-US" sz="2300" b="1" i="0" u="none" strike="noStrike" cap="none">
                <a:solidFill>
                  <a:srgbClr val="595959"/>
                </a:solidFill>
                <a:latin typeface="Calibri"/>
                <a:ea typeface="Calibri"/>
                <a:cs typeface="Calibri"/>
                <a:sym typeface="Calibri"/>
              </a:rPr>
              <a:t>-based:</a:t>
            </a:r>
            <a:r>
              <a:rPr lang="en-US" sz="2300" b="0" i="0" u="none" strike="noStrike" cap="none">
                <a:solidFill>
                  <a:srgbClr val="595959"/>
                </a:solidFill>
                <a:latin typeface="Calibri"/>
                <a:ea typeface="Calibri"/>
                <a:cs typeface="Calibri"/>
                <a:sym typeface="Calibri"/>
              </a:rPr>
              <a:t> Written comments are based on the criteria used for review in each dimension. No extraneous or personal comments are included. </a:t>
            </a:r>
          </a:p>
          <a:p>
            <a:pPr marL="0" marR="0" lvl="0" indent="0" algn="l" rtl="0">
              <a:lnSpc>
                <a:spcPct val="100000"/>
              </a:lnSpc>
              <a:spcBef>
                <a:spcPts val="1000"/>
              </a:spcBef>
              <a:spcAft>
                <a:spcPts val="0"/>
              </a:spcAft>
              <a:buClr>
                <a:srgbClr val="0D467A"/>
              </a:buClr>
              <a:buSzPct val="25000"/>
              <a:buFont typeface="Merriweather Sans"/>
              <a:buNone/>
            </a:pPr>
            <a:r>
              <a:rPr lang="en-US" sz="2300" b="1" i="0" u="none" strike="noStrike" cap="none">
                <a:solidFill>
                  <a:srgbClr val="595959"/>
                </a:solidFill>
                <a:latin typeface="Calibri"/>
                <a:ea typeface="Calibri"/>
                <a:cs typeface="Calibri"/>
                <a:sym typeface="Calibri"/>
              </a:rPr>
              <a:t>Evidence Cited:</a:t>
            </a:r>
            <a:r>
              <a:rPr lang="en-US" sz="2300" b="0" i="0" u="none" strike="noStrike" cap="none">
                <a:solidFill>
                  <a:srgbClr val="595959"/>
                </a:solidFill>
                <a:latin typeface="Calibri"/>
                <a:ea typeface="Calibri"/>
                <a:cs typeface="Calibri"/>
                <a:sym typeface="Calibri"/>
              </a:rPr>
              <a:t> Written comments suggest that the reviewer looked for evidence in the lesson or unit that address each criterion of a given dimension. Examples are provided that cite where and how the criteria are met or not met. </a:t>
            </a:r>
          </a:p>
          <a:p>
            <a:pPr marL="0" marR="0" lvl="0" indent="0" algn="l" rtl="0">
              <a:lnSpc>
                <a:spcPct val="100000"/>
              </a:lnSpc>
              <a:spcBef>
                <a:spcPts val="1000"/>
              </a:spcBef>
              <a:spcAft>
                <a:spcPts val="0"/>
              </a:spcAft>
              <a:buClr>
                <a:srgbClr val="0D467A"/>
              </a:buClr>
              <a:buSzPct val="25000"/>
              <a:buFont typeface="Merriweather Sans"/>
              <a:buNone/>
            </a:pPr>
            <a:r>
              <a:rPr lang="en-US" sz="2300" b="1" i="0" u="none" strike="noStrike" cap="none">
                <a:solidFill>
                  <a:srgbClr val="595959"/>
                </a:solidFill>
                <a:latin typeface="Calibri"/>
                <a:ea typeface="Calibri"/>
                <a:cs typeface="Calibri"/>
                <a:sym typeface="Calibri"/>
              </a:rPr>
              <a:t>Improvement Suggested:</a:t>
            </a:r>
            <a:r>
              <a:rPr lang="en-US" sz="2300" b="0" i="0" u="none" strike="noStrike" cap="none">
                <a:solidFill>
                  <a:srgbClr val="595959"/>
                </a:solidFill>
                <a:latin typeface="Calibri"/>
                <a:ea typeface="Calibri"/>
                <a:cs typeface="Calibri"/>
                <a:sym typeface="Calibri"/>
              </a:rPr>
              <a:t> When improvements are identified to meet criteria or strengthen the lesson or unit, specific information is provided about how and where such improvement should be added to the material.</a:t>
            </a:r>
          </a:p>
          <a:p>
            <a:pPr marL="0" marR="0" lvl="0" indent="0" algn="l" rtl="0">
              <a:lnSpc>
                <a:spcPct val="100000"/>
              </a:lnSpc>
              <a:spcBef>
                <a:spcPts val="1000"/>
              </a:spcBef>
              <a:spcAft>
                <a:spcPts val="0"/>
              </a:spcAft>
              <a:buClr>
                <a:srgbClr val="0D467A"/>
              </a:buClr>
              <a:buSzPct val="25000"/>
              <a:buFont typeface="Merriweather Sans"/>
              <a:buNone/>
            </a:pPr>
            <a:r>
              <a:rPr lang="en-US" sz="2300" b="1" i="0" u="none" strike="noStrike" cap="none">
                <a:solidFill>
                  <a:srgbClr val="595959"/>
                </a:solidFill>
                <a:latin typeface="Calibri"/>
                <a:ea typeface="Calibri"/>
                <a:cs typeface="Calibri"/>
                <a:sym typeface="Calibri"/>
              </a:rPr>
              <a:t>Clarity Provided:</a:t>
            </a:r>
            <a:r>
              <a:rPr lang="en-US" sz="2300" b="0" i="0" u="none" strike="noStrike" cap="none">
                <a:solidFill>
                  <a:srgbClr val="595959"/>
                </a:solidFill>
                <a:latin typeface="Calibri"/>
                <a:ea typeface="Calibri"/>
                <a:cs typeface="Calibri"/>
                <a:sym typeface="Calibri"/>
              </a:rPr>
              <a:t> Written comments are constructed in a</a:t>
            </a:r>
          </a:p>
          <a:p>
            <a:pPr marL="0" marR="0" lvl="0" indent="0" algn="l" rtl="0">
              <a:lnSpc>
                <a:spcPct val="100000"/>
              </a:lnSpc>
              <a:spcBef>
                <a:spcPts val="0"/>
              </a:spcBef>
              <a:spcAft>
                <a:spcPts val="0"/>
              </a:spcAft>
              <a:buClr>
                <a:srgbClr val="0D467A"/>
              </a:buClr>
              <a:buSzPct val="25000"/>
              <a:buFont typeface="Merriweather Sans"/>
              <a:buNone/>
            </a:pPr>
            <a:r>
              <a:rPr lang="en-US" sz="2300" b="0" i="0" u="none" strike="noStrike" cap="none">
                <a:solidFill>
                  <a:srgbClr val="595959"/>
                </a:solidFill>
                <a:latin typeface="Calibri"/>
                <a:ea typeface="Calibri"/>
                <a:cs typeface="Calibri"/>
                <a:sym typeface="Calibri"/>
              </a:rPr>
              <a:t> manner keeping with basic grammar, spelling, sentence </a:t>
            </a:r>
          </a:p>
          <a:p>
            <a:pPr marL="0" marR="0" lvl="0" indent="0" algn="l" rtl="0">
              <a:lnSpc>
                <a:spcPct val="100000"/>
              </a:lnSpc>
              <a:spcBef>
                <a:spcPts val="0"/>
              </a:spcBef>
              <a:spcAft>
                <a:spcPts val="0"/>
              </a:spcAft>
              <a:buClr>
                <a:srgbClr val="0D467A"/>
              </a:buClr>
              <a:buSzPct val="25000"/>
              <a:buFont typeface="Merriweather Sans"/>
              <a:buNone/>
            </a:pPr>
            <a:r>
              <a:rPr lang="en-US" sz="2300" b="0" i="0" u="none" strike="noStrike" cap="none">
                <a:solidFill>
                  <a:srgbClr val="595959"/>
                </a:solidFill>
                <a:latin typeface="Calibri"/>
                <a:ea typeface="Calibri"/>
                <a:cs typeface="Calibri"/>
                <a:sym typeface="Calibri"/>
              </a:rPr>
              <a:t>structure, and conventions</a:t>
            </a:r>
            <a:r>
              <a:rPr lang="en-US" sz="2300" b="0" i="0" u="none" strike="noStrike" cap="none">
                <a:solidFill>
                  <a:schemeClr val="dk1"/>
                </a:solidFill>
                <a:latin typeface="Calibri"/>
                <a:ea typeface="Calibri"/>
                <a:cs typeface="Calibri"/>
                <a:sym typeface="Calibri"/>
              </a:rPr>
              <a:t>.</a:t>
            </a:r>
          </a:p>
          <a:p>
            <a:pPr marL="0" marR="0" lvl="0" indent="0" algn="l" rtl="0">
              <a:spcBef>
                <a:spcPts val="1700"/>
              </a:spcBef>
              <a:buClr>
                <a:srgbClr val="0D467A"/>
              </a:buClr>
              <a:buSzPct val="25000"/>
              <a:buFont typeface="Merriweather Sans"/>
              <a:buNone/>
            </a:pPr>
            <a:endParaRPr sz="2000" b="0" i="0" u="none" strike="noStrike" cap="none">
              <a:solidFill>
                <a:schemeClr val="dk1"/>
              </a:solidFill>
              <a:latin typeface="Questrial"/>
              <a:ea typeface="Questrial"/>
              <a:cs typeface="Questrial"/>
              <a:sym typeface="Questria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1" name="Shape 991"/>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Module 5 Reflection</a:t>
            </a:r>
          </a:p>
        </p:txBody>
      </p:sp>
      <p:sp>
        <p:nvSpPr>
          <p:cNvPr id="992" name="Shape 992"/>
          <p:cNvSpPr txBox="1"/>
          <p:nvPr/>
        </p:nvSpPr>
        <p:spPr>
          <a:xfrm>
            <a:off x="790222" y="1245862"/>
            <a:ext cx="7552267" cy="4669502"/>
          </a:xfrm>
          <a:prstGeom prst="rect">
            <a:avLst/>
          </a:prstGeom>
          <a:noFill/>
          <a:ln>
            <a:noFill/>
          </a:ln>
        </p:spPr>
        <p:txBody>
          <a:bodyPr lIns="91425" tIns="45700" rIns="91425" bIns="45700" anchor="t" anchorCtr="0">
            <a:noAutofit/>
          </a:bodyPr>
          <a:lstStyle/>
          <a:p>
            <a:pPr marL="0" marR="0" lvl="1" indent="0" algn="ctr" rtl="0">
              <a:lnSpc>
                <a:spcPct val="114000"/>
              </a:lnSpc>
              <a:spcBef>
                <a:spcPts val="0"/>
              </a:spcBef>
              <a:spcAft>
                <a:spcPts val="0"/>
              </a:spcAft>
              <a:buClr>
                <a:schemeClr val="dk1"/>
              </a:buClr>
              <a:buFont typeface="Arial"/>
              <a:buNone/>
            </a:pPr>
            <a:endParaRPr sz="3200" b="0" i="0" u="none" strike="noStrike" cap="none">
              <a:solidFill>
                <a:srgbClr val="595959"/>
              </a:solidFill>
              <a:latin typeface="Questrial"/>
              <a:ea typeface="Questrial"/>
              <a:cs typeface="Questrial"/>
              <a:sym typeface="Questrial"/>
            </a:endParaRPr>
          </a:p>
          <a:p>
            <a:pPr marL="0" marR="0" lvl="1" indent="0" algn="ctr" rtl="0">
              <a:lnSpc>
                <a:spcPct val="114000"/>
              </a:lnSpc>
              <a:spcBef>
                <a:spcPts val="1000"/>
              </a:spcBef>
              <a:spcAft>
                <a:spcPts val="0"/>
              </a:spcAft>
              <a:buClr>
                <a:srgbClr val="595959"/>
              </a:buClr>
              <a:buSzPct val="25000"/>
              <a:buFont typeface="Arial"/>
              <a:buNone/>
            </a:pPr>
            <a:r>
              <a:rPr lang="en-US" sz="3200" b="0" i="0" u="none" strike="noStrike" cap="none">
                <a:solidFill>
                  <a:srgbClr val="595959"/>
                </a:solidFill>
                <a:latin typeface="Questrial"/>
                <a:ea typeface="Questrial"/>
                <a:cs typeface="Questrial"/>
                <a:sym typeface="Questrial"/>
              </a:rPr>
              <a:t>How do we employ evidence, reasoning, feedback, evaluation, and guidance when using the EQuIP Rubric to examine instructional materials?</a:t>
            </a:r>
          </a:p>
          <a:p>
            <a:pPr marL="457200" marR="0" lvl="1" indent="0" algn="l" rtl="0">
              <a:spcBef>
                <a:spcPts val="1640"/>
              </a:spcBef>
              <a:spcAft>
                <a:spcPts val="0"/>
              </a:spcAft>
              <a:buClr>
                <a:schemeClr val="dk1"/>
              </a:buClr>
              <a:buFont typeface="Arial"/>
              <a:buNone/>
            </a:pPr>
            <a:endParaRPr sz="3200" b="0" i="0" u="none" strike="noStrike" cap="none">
              <a:solidFill>
                <a:schemeClr val="dk1"/>
              </a:solidFill>
              <a:latin typeface="Questrial"/>
              <a:ea typeface="Questrial"/>
              <a:cs typeface="Questrial"/>
              <a:sym typeface="Questrial"/>
            </a:endParaRPr>
          </a:p>
          <a:p>
            <a:pPr marL="457200" marR="0" lvl="1" indent="0" algn="l" rtl="0">
              <a:spcBef>
                <a:spcPts val="640"/>
              </a:spcBef>
              <a:spcAft>
                <a:spcPts val="0"/>
              </a:spcAft>
              <a:buClr>
                <a:schemeClr val="dk1"/>
              </a:buClr>
              <a:buFont typeface="Arial"/>
              <a:buNone/>
            </a:pPr>
            <a:endParaRPr sz="3200" b="0" i="0" u="none" strike="noStrike" cap="none">
              <a:solidFill>
                <a:schemeClr val="dk1"/>
              </a:solidFill>
              <a:latin typeface="Questrial"/>
              <a:ea typeface="Questrial"/>
              <a:cs typeface="Questrial"/>
              <a:sym typeface="Questrial"/>
            </a:endParaRPr>
          </a:p>
          <a:p>
            <a:pPr marL="342900" marR="0" lvl="0" indent="-342900" algn="l" rtl="0">
              <a:spcBef>
                <a:spcPts val="460"/>
              </a:spcBef>
              <a:spcAft>
                <a:spcPts val="0"/>
              </a:spcAft>
              <a:buClr>
                <a:schemeClr val="dk1"/>
              </a:buClr>
              <a:buFont typeface="Arial"/>
              <a:buNone/>
            </a:pPr>
            <a:endParaRPr sz="2300" b="1">
              <a:solidFill>
                <a:schemeClr val="dk1"/>
              </a:solidFill>
              <a:latin typeface="Questrial"/>
              <a:ea typeface="Questrial"/>
              <a:cs typeface="Questrial"/>
              <a:sym typeface="Questria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pic>
        <p:nvPicPr>
          <p:cNvPr id="998" name="Shape 998"/>
          <p:cNvPicPr preferRelativeResize="0"/>
          <p:nvPr/>
        </p:nvPicPr>
        <p:blipFill rotWithShape="1">
          <a:blip r:embed="rId3">
            <a:alphaModFix/>
          </a:blip>
          <a:srcRect l="59815" t="3047" r="4256" b="4544"/>
          <a:stretch/>
        </p:blipFill>
        <p:spPr>
          <a:xfrm>
            <a:off x="0" y="0"/>
            <a:ext cx="9144000" cy="6962274"/>
          </a:xfrm>
          <a:prstGeom prst="rect">
            <a:avLst/>
          </a:prstGeom>
          <a:noFill/>
          <a:ln>
            <a:noFill/>
          </a:ln>
        </p:spPr>
      </p:pic>
      <p:pic>
        <p:nvPicPr>
          <p:cNvPr id="999" name="Shape 999"/>
          <p:cNvPicPr preferRelativeResize="0"/>
          <p:nvPr/>
        </p:nvPicPr>
        <p:blipFill rotWithShape="1">
          <a:blip r:embed="rId4">
            <a:alphaModFix/>
          </a:blip>
          <a:srcRect/>
          <a:stretch/>
        </p:blipFill>
        <p:spPr>
          <a:xfrm>
            <a:off x="3984378" y="4267200"/>
            <a:ext cx="1372500" cy="629100"/>
          </a:xfrm>
          <a:prstGeom prst="rect">
            <a:avLst/>
          </a:prstGeom>
          <a:noFill/>
          <a:ln>
            <a:noFill/>
          </a:ln>
        </p:spPr>
      </p:pic>
      <p:sp>
        <p:nvSpPr>
          <p:cNvPr id="1000" name="Shape 1000"/>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1200">
                <a:solidFill>
                  <a:srgbClr val="000000"/>
                </a:solidFill>
                <a:latin typeface="Questrial"/>
                <a:ea typeface="Questrial"/>
                <a:cs typeface="Questrial"/>
                <a:sym typeface="Questrial"/>
              </a:rPr>
              <a:t>EQuiP Rubric for Science v3.0 Professional Learning </a:t>
            </a:r>
          </a:p>
        </p:txBody>
      </p:sp>
      <p:sp>
        <p:nvSpPr>
          <p:cNvPr id="1001" name="Shape 1001"/>
          <p:cNvSpPr txBox="1"/>
          <p:nvPr/>
        </p:nvSpPr>
        <p:spPr>
          <a:xfrm>
            <a:off x="0" y="5181600"/>
            <a:ext cx="9144000" cy="5847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600" b="1">
                <a:solidFill>
                  <a:schemeClr val="dk1"/>
                </a:solidFill>
                <a:latin typeface="Questrial"/>
                <a:ea typeface="Questrial"/>
                <a:cs typeface="Questrial"/>
                <a:sym typeface="Questrial"/>
              </a:rPr>
              <a:t>Module 6:  Category I: NGSS 3D Design </a:t>
            </a:r>
          </a:p>
        </p:txBody>
      </p:sp>
    </p:spTree>
  </p:cSld>
  <p:clrMapOvr>
    <a:masterClrMapping/>
  </p:clrMapOvr>
  <p:transition spd="slow">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1006" name="Shape 1006"/>
          <p:cNvSpPr txBox="1">
            <a:spLocks noGrp="1"/>
          </p:cNvSpPr>
          <p:nvPr>
            <p:ph type="body" idx="1"/>
          </p:nvPr>
        </p:nvSpPr>
        <p:spPr>
          <a:xfrm>
            <a:off x="643466" y="1397617"/>
            <a:ext cx="7857065" cy="466950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0D467A"/>
              </a:buClr>
              <a:buSzPct val="25000"/>
              <a:buFont typeface="Merriweather Sans"/>
              <a:buNone/>
            </a:pPr>
            <a:endParaRPr sz="2300" b="0" i="0" u="none" strike="noStrike" cap="none">
              <a:solidFill>
                <a:schemeClr val="dk1"/>
              </a:solidFill>
              <a:latin typeface="Questrial"/>
              <a:ea typeface="Questrial"/>
              <a:cs typeface="Questrial"/>
              <a:sym typeface="Questrial"/>
            </a:endParaRPr>
          </a:p>
          <a:p>
            <a:pPr marL="0" marR="0" lvl="0" indent="0" algn="ctr" rtl="0">
              <a:lnSpc>
                <a:spcPct val="114000"/>
              </a:lnSpc>
              <a:spcBef>
                <a:spcPts val="0"/>
              </a:spcBef>
              <a:spcAft>
                <a:spcPts val="0"/>
              </a:spcAft>
              <a:buClr>
                <a:srgbClr val="0D467A"/>
              </a:buClr>
              <a:buSzPct val="25000"/>
              <a:buFont typeface="Merriweather Sans"/>
              <a:buNone/>
            </a:pPr>
            <a:r>
              <a:rPr lang="en-US" sz="3200" b="0" i="0" u="none" strike="noStrike" cap="none">
                <a:solidFill>
                  <a:srgbClr val="595959"/>
                </a:solidFill>
                <a:latin typeface="Questrial"/>
                <a:ea typeface="Questrial"/>
                <a:cs typeface="Questrial"/>
                <a:sym typeface="Questrial"/>
              </a:rPr>
              <a:t>How can we work together effectively to examine instructional materials collaboratively in order to determine whether or not they align to the criteria in the EQuIP Rubric?</a:t>
            </a:r>
          </a:p>
        </p:txBody>
      </p:sp>
      <p:sp>
        <p:nvSpPr>
          <p:cNvPr id="1007" name="Shape 1007"/>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Module 6: NGSS 3D Design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1012" name="Shape 1012"/>
          <p:cNvSpPr txBox="1">
            <a:spLocks noGrp="1"/>
          </p:cNvSpPr>
          <p:nvPr>
            <p:ph type="title"/>
          </p:nvPr>
        </p:nvSpPr>
        <p:spPr>
          <a:xfrm>
            <a:off x="1066800" y="228600"/>
            <a:ext cx="7699200" cy="9906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EQuIP Rubric</a:t>
            </a:r>
          </a:p>
        </p:txBody>
      </p:sp>
      <p:sp>
        <p:nvSpPr>
          <p:cNvPr id="1013" name="Shape 1013"/>
          <p:cNvSpPr/>
          <p:nvPr/>
        </p:nvSpPr>
        <p:spPr>
          <a:xfrm>
            <a:off x="339779" y="2712719"/>
            <a:ext cx="112920" cy="1493519"/>
          </a:xfrm>
          <a:prstGeom prst="leftBracket">
            <a:avLst>
              <a:gd name="adj" fmla="val 8333"/>
            </a:avLst>
          </a:prstGeom>
          <a:noFill/>
          <a:ln w="38100" cap="flat" cmpd="sng">
            <a:solidFill>
              <a:srgbClr val="BFCA95"/>
            </a:solidFill>
            <a:prstDash val="solid"/>
            <a:round/>
            <a:headEnd type="none" w="med" len="med"/>
            <a:tailEnd type="none" w="med" len="med"/>
          </a:ln>
          <a:effectLst>
            <a:outerShdw blurRad="38100" dist="30000" dir="5400000" rotWithShape="0">
              <a:srgbClr val="000000">
                <a:alpha val="44705"/>
              </a:srgbClr>
            </a:outerShdw>
          </a:effectLst>
        </p:spPr>
        <p:txBody>
          <a:bodyPr lIns="91425" tIns="45700" rIns="91425" bIns="45700" anchor="ctr" anchorCtr="0">
            <a:noAutofit/>
          </a:bodyPr>
          <a:lstStyle/>
          <a:p>
            <a:pPr marL="0" marR="0" lvl="0" indent="0" algn="ctr" rtl="0">
              <a:spcBef>
                <a:spcPts val="0"/>
              </a:spcBef>
              <a:buNone/>
            </a:pPr>
            <a:endParaRPr sz="1800">
              <a:solidFill>
                <a:schemeClr val="dk1"/>
              </a:solidFill>
              <a:latin typeface="Questrial"/>
              <a:ea typeface="Questrial"/>
              <a:cs typeface="Questrial"/>
              <a:sym typeface="Questrial"/>
            </a:endParaRPr>
          </a:p>
        </p:txBody>
      </p:sp>
      <p:pic>
        <p:nvPicPr>
          <p:cNvPr id="1014" name="Shape 1014" descr="3cate.png"/>
          <p:cNvPicPr preferRelativeResize="0">
            <a:picLocks noGrp="1"/>
          </p:cNvPicPr>
          <p:nvPr>
            <p:ph type="body" idx="1"/>
          </p:nvPr>
        </p:nvPicPr>
        <p:blipFill rotWithShape="1">
          <a:blip r:embed="rId3">
            <a:alphaModFix/>
          </a:blip>
          <a:srcRect t="13081" b="13081"/>
          <a:stretch/>
        </p:blipFill>
        <p:spPr>
          <a:xfrm>
            <a:off x="27742" y="1676400"/>
            <a:ext cx="9116400" cy="5181600"/>
          </a:xfrm>
          <a:prstGeom prst="rect">
            <a:avLst/>
          </a:prstGeom>
          <a:noFill/>
          <a:ln>
            <a:noFill/>
          </a:ln>
        </p:spPr>
      </p:pic>
      <p:sp>
        <p:nvSpPr>
          <p:cNvPr id="1015" name="Shape 1015"/>
          <p:cNvSpPr/>
          <p:nvPr/>
        </p:nvSpPr>
        <p:spPr>
          <a:xfrm>
            <a:off x="1294200" y="1143000"/>
            <a:ext cx="457200" cy="533400"/>
          </a:xfrm>
          <a:prstGeom prst="downArrow">
            <a:avLst>
              <a:gd name="adj1" fmla="val 50000"/>
              <a:gd name="adj2" fmla="val 50000"/>
            </a:avLst>
          </a:prstGeom>
          <a:solidFill>
            <a:srgbClr val="B45F06"/>
          </a:solidFill>
          <a:ln w="10000" cap="flat" cmpd="sng">
            <a:solidFill>
              <a:schemeClr val="accent1"/>
            </a:solidFill>
            <a:prstDash val="solid"/>
            <a:round/>
            <a:headEnd type="none" w="med" len="med"/>
            <a:tailEnd type="none" w="med" len="med"/>
          </a:ln>
          <a:effectLst>
            <a:outerShdw blurRad="38100" dist="30000" dir="5400000" rotWithShape="0">
              <a:srgbClr val="000000">
                <a:alpha val="44705"/>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cxnSp>
        <p:nvCxnSpPr>
          <p:cNvPr id="1016" name="Shape 1016"/>
          <p:cNvCxnSpPr/>
          <p:nvPr/>
        </p:nvCxnSpPr>
        <p:spPr>
          <a:xfrm>
            <a:off x="-8466" y="3733800"/>
            <a:ext cx="381000" cy="457200"/>
          </a:xfrm>
          <a:prstGeom prst="straightConnector1">
            <a:avLst/>
          </a:prstGeom>
          <a:noFill/>
          <a:ln w="19050" cap="flat" cmpd="sng">
            <a:solidFill>
              <a:srgbClr val="FF0000"/>
            </a:solidFill>
            <a:prstDash val="solid"/>
            <a:round/>
            <a:headEnd type="none" w="med" len="med"/>
            <a:tailEnd type="stealth" w="lg" len="lg"/>
          </a:ln>
          <a:effectLst>
            <a:outerShdw blurRad="38100" dist="30000" dir="5400000" rotWithShape="0">
              <a:srgbClr val="000000">
                <a:alpha val="44705"/>
              </a:srgbClr>
            </a:outerShdw>
          </a:effectLst>
        </p:spPr>
      </p:cxnSp>
      <p:cxnSp>
        <p:nvCxnSpPr>
          <p:cNvPr id="1017" name="Shape 1017"/>
          <p:cNvCxnSpPr/>
          <p:nvPr/>
        </p:nvCxnSpPr>
        <p:spPr>
          <a:xfrm>
            <a:off x="0" y="5558200"/>
            <a:ext cx="228600" cy="457200"/>
          </a:xfrm>
          <a:prstGeom prst="straightConnector1">
            <a:avLst/>
          </a:prstGeom>
          <a:noFill/>
          <a:ln w="19050" cap="flat" cmpd="sng">
            <a:solidFill>
              <a:srgbClr val="FF0000"/>
            </a:solidFill>
            <a:prstDash val="solid"/>
            <a:round/>
            <a:headEnd type="none" w="med" len="med"/>
            <a:tailEnd type="stealth" w="lg" len="lg"/>
          </a:ln>
          <a:effectLst>
            <a:outerShdw blurRad="38100" dist="30000" dir="5400000" rotWithShape="0">
              <a:srgbClr val="000000">
                <a:alpha val="44705"/>
              </a:srgbClr>
            </a:outerShdw>
          </a:effectLst>
        </p:spPr>
      </p:cxnSp>
      <p:sp>
        <p:nvSpPr>
          <p:cNvPr id="1018" name="Shape 1018"/>
          <p:cNvSpPr/>
          <p:nvPr/>
        </p:nvSpPr>
        <p:spPr>
          <a:xfrm>
            <a:off x="152400" y="5029200"/>
            <a:ext cx="228600" cy="838200"/>
          </a:xfrm>
          <a:prstGeom prst="leftBrace">
            <a:avLst>
              <a:gd name="adj1" fmla="val 8333"/>
              <a:gd name="adj2" fmla="val 50000"/>
            </a:avLst>
          </a:prstGeom>
          <a:noFill/>
          <a:ln w="19050" cap="flat" cmpd="sng">
            <a:solidFill>
              <a:srgbClr val="FF0000"/>
            </a:solidFill>
            <a:prstDash val="solid"/>
            <a:round/>
            <a:headEnd type="none" w="med" len="med"/>
            <a:tailEnd type="none" w="med" len="med"/>
          </a:ln>
          <a:effectLst>
            <a:outerShdw blurRad="38100" dist="30000" dir="5400000" rotWithShape="0">
              <a:srgbClr val="000000">
                <a:alpha val="44705"/>
              </a:srgbClr>
            </a:outerShdw>
          </a:effectLst>
        </p:spPr>
        <p:txBody>
          <a:bodyPr lIns="91425" tIns="45700" rIns="91425" bIns="45700" anchor="ctr" anchorCtr="0">
            <a:noAutofit/>
          </a:bodyPr>
          <a:lstStyle/>
          <a:p>
            <a:pPr marL="0" marR="0" lvl="0" indent="0" algn="ctr" rtl="0">
              <a:spcBef>
                <a:spcPts val="0"/>
              </a:spcBef>
              <a:buNone/>
            </a:pPr>
            <a:endParaRPr sz="1800">
              <a:solidFill>
                <a:schemeClr val="dk1"/>
              </a:solidFill>
              <a:latin typeface="Questrial"/>
              <a:ea typeface="Questrial"/>
              <a:cs typeface="Questrial"/>
              <a:sym typeface="Questrial"/>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022"/>
        <p:cNvGrpSpPr/>
        <p:nvPr/>
      </p:nvGrpSpPr>
      <p:grpSpPr>
        <a:xfrm>
          <a:off x="0" y="0"/>
          <a:ext cx="0" cy="0"/>
          <a:chOff x="0" y="0"/>
          <a:chExt cx="0" cy="0"/>
        </a:xfrm>
      </p:grpSpPr>
      <p:sp>
        <p:nvSpPr>
          <p:cNvPr id="1023" name="Shape 1023"/>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Category I, Criterion B</a:t>
            </a:r>
          </a:p>
        </p:txBody>
      </p:sp>
      <p:sp>
        <p:nvSpPr>
          <p:cNvPr id="1024" name="Shape 1024"/>
          <p:cNvSpPr txBox="1">
            <a:spLocks noGrp="1"/>
          </p:cNvSpPr>
          <p:nvPr>
            <p:ph type="body" idx="1"/>
          </p:nvPr>
        </p:nvSpPr>
        <p:spPr>
          <a:xfrm>
            <a:off x="437312" y="1612763"/>
            <a:ext cx="8269372" cy="466950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0D467A"/>
              </a:buClr>
              <a:buSzPct val="25000"/>
              <a:buFont typeface="Merriweather Sans"/>
              <a:buNone/>
            </a:pPr>
            <a:r>
              <a:rPr lang="en-US" sz="2900" b="1" i="0" u="none" strike="noStrike" cap="none">
                <a:solidFill>
                  <a:schemeClr val="dk1"/>
                </a:solidFill>
                <a:latin typeface="Questrial"/>
                <a:ea typeface="Questrial"/>
                <a:cs typeface="Questrial"/>
                <a:sym typeface="Questrial"/>
              </a:rPr>
              <a:t>B. Three-Dimensions: </a:t>
            </a:r>
            <a:r>
              <a:rPr lang="en-US" sz="2900" b="0" i="0" u="none" strike="noStrike" cap="none">
                <a:solidFill>
                  <a:schemeClr val="dk1"/>
                </a:solidFill>
                <a:latin typeface="Questrial"/>
                <a:ea typeface="Questrial"/>
                <a:cs typeface="Questrial"/>
                <a:sym typeface="Questrial"/>
              </a:rPr>
              <a:t> Builds an understanding of multiple grade-appropriate elements of the science and engineering practices (SEPs), disciplinary core ideas (DCIs), and crosscutting concepts (CCCs) that are </a:t>
            </a:r>
            <a:r>
              <a:rPr lang="en-US" sz="2900" b="0" i="1" u="none" strike="noStrike" cap="none">
                <a:solidFill>
                  <a:schemeClr val="dk1"/>
                </a:solidFill>
                <a:latin typeface="Questrial"/>
                <a:ea typeface="Questrial"/>
                <a:cs typeface="Questrial"/>
                <a:sym typeface="Questrial"/>
              </a:rPr>
              <a:t>deliberately selected to aid student sense-making of phenomena and/or designing of solutions.</a:t>
            </a:r>
          </a:p>
          <a:p>
            <a:pPr marL="0" marR="0" lvl="0" indent="0" algn="l" rtl="0">
              <a:spcBef>
                <a:spcPts val="700"/>
              </a:spcBef>
              <a:spcAft>
                <a:spcPts val="0"/>
              </a:spcAft>
              <a:buClr>
                <a:srgbClr val="0D467A"/>
              </a:buClr>
              <a:buSzPct val="25000"/>
              <a:buFont typeface="Merriweather Sans"/>
              <a:buNone/>
            </a:pPr>
            <a:endParaRPr sz="1500" b="0" i="1" u="none" strike="noStrike" cap="none">
              <a:solidFill>
                <a:schemeClr val="dk1"/>
              </a:solidFill>
              <a:latin typeface="Questrial"/>
              <a:ea typeface="Questrial"/>
              <a:cs typeface="Questrial"/>
              <a:sym typeface="Questrial"/>
            </a:endParaRPr>
          </a:p>
          <a:p>
            <a:pPr marL="0" marR="0" lvl="0" indent="0" algn="l" rtl="0">
              <a:spcBef>
                <a:spcPts val="700"/>
              </a:spcBef>
              <a:buClr>
                <a:srgbClr val="0D467A"/>
              </a:buClr>
              <a:buSzPct val="25000"/>
              <a:buFont typeface="Merriweather Sans"/>
              <a:buNone/>
            </a:pPr>
            <a:r>
              <a:rPr lang="en-US" sz="2900" b="1" i="0" u="none" strike="noStrike" cap="none">
                <a:solidFill>
                  <a:schemeClr val="dk1"/>
                </a:solidFill>
                <a:latin typeface="Questrial"/>
                <a:ea typeface="Questrial"/>
                <a:cs typeface="Questrial"/>
                <a:sym typeface="Questrial"/>
              </a:rPr>
              <a:t>Evidence needs to be at the </a:t>
            </a:r>
            <a:r>
              <a:rPr lang="en-US" sz="2900" b="1" i="1" u="none" strike="noStrike" cap="none">
                <a:solidFill>
                  <a:schemeClr val="dk1"/>
                </a:solidFill>
                <a:latin typeface="Questrial"/>
                <a:ea typeface="Questrial"/>
                <a:cs typeface="Questrial"/>
                <a:sym typeface="Questrial"/>
              </a:rPr>
              <a:t>element level </a:t>
            </a:r>
            <a:r>
              <a:rPr lang="en-US" sz="2900" b="1" i="0" u="none" strike="noStrike" cap="none">
                <a:solidFill>
                  <a:schemeClr val="dk1"/>
                </a:solidFill>
                <a:latin typeface="Questrial"/>
                <a:ea typeface="Questrial"/>
                <a:cs typeface="Questrial"/>
                <a:sym typeface="Questrial"/>
              </a:rPr>
              <a:t>of the dimensions.</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29" name="Shape 1029"/>
          <p:cNvSpPr txBox="1">
            <a:spLocks noGrp="1"/>
          </p:cNvSpPr>
          <p:nvPr>
            <p:ph type="title"/>
          </p:nvPr>
        </p:nvSpPr>
        <p:spPr>
          <a:xfrm>
            <a:off x="1219200" y="228600"/>
            <a:ext cx="7699200" cy="9906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959" b="0" i="0" u="none" strike="noStrike" cap="none">
                <a:solidFill>
                  <a:schemeClr val="dk1"/>
                </a:solidFill>
                <a:latin typeface="Questrial"/>
                <a:ea typeface="Questrial"/>
                <a:cs typeface="Questrial"/>
                <a:sym typeface="Questrial"/>
              </a:rPr>
              <a:t>Category I, Criterion B , Sub-Criterion i</a:t>
            </a:r>
          </a:p>
        </p:txBody>
      </p:sp>
      <p:sp>
        <p:nvSpPr>
          <p:cNvPr id="1030" name="Shape 1030"/>
          <p:cNvSpPr txBox="1">
            <a:spLocks noGrp="1"/>
          </p:cNvSpPr>
          <p:nvPr>
            <p:ph type="body" idx="1"/>
          </p:nvPr>
        </p:nvSpPr>
        <p:spPr>
          <a:xfrm>
            <a:off x="202018" y="1224715"/>
            <a:ext cx="8846287" cy="4669502"/>
          </a:xfrm>
          <a:prstGeom prst="rect">
            <a:avLst/>
          </a:prstGeom>
          <a:noFill/>
          <a:ln>
            <a:noFill/>
          </a:ln>
        </p:spPr>
        <p:txBody>
          <a:bodyPr lIns="91425" tIns="45700" rIns="91425" bIns="45700" anchor="t" anchorCtr="0">
            <a:noAutofit/>
          </a:bodyPr>
          <a:lstStyle/>
          <a:p>
            <a:pPr marL="971550" marR="0" lvl="1" indent="-514350" algn="l" rtl="0">
              <a:spcBef>
                <a:spcPts val="0"/>
              </a:spcBef>
              <a:spcAft>
                <a:spcPts val="0"/>
              </a:spcAft>
              <a:buClr>
                <a:srgbClr val="61893C"/>
              </a:buClr>
              <a:buSzPct val="70000"/>
              <a:buFont typeface="Questrial"/>
              <a:buNone/>
            </a:pPr>
            <a:endParaRPr sz="3200" b="0" i="0" u="none" strike="noStrike" cap="none">
              <a:solidFill>
                <a:schemeClr val="dk1"/>
              </a:solidFill>
              <a:latin typeface="Questrial"/>
              <a:ea typeface="Questrial"/>
              <a:cs typeface="Questrial"/>
              <a:sym typeface="Questrial"/>
            </a:endParaRPr>
          </a:p>
          <a:p>
            <a:pPr marL="971550" marR="0" lvl="1" indent="-514350" algn="l" rtl="0">
              <a:lnSpc>
                <a:spcPct val="114000"/>
              </a:lnSpc>
              <a:spcBef>
                <a:spcPts val="0"/>
              </a:spcBef>
              <a:spcAft>
                <a:spcPts val="0"/>
              </a:spcAft>
              <a:buClr>
                <a:srgbClr val="61893C"/>
              </a:buClr>
              <a:buSzPct val="70000"/>
              <a:buFont typeface="Questrial"/>
              <a:buAutoNum type="romanLcPeriod"/>
            </a:pPr>
            <a:r>
              <a:rPr lang="en-US" sz="3200" b="0" i="0" u="none" strike="noStrike" cap="none">
                <a:solidFill>
                  <a:srgbClr val="595959"/>
                </a:solidFill>
                <a:latin typeface="Questrial"/>
                <a:ea typeface="Questrial"/>
                <a:cs typeface="Questrial"/>
                <a:sym typeface="Questrial"/>
              </a:rPr>
              <a:t>Provides opportunities to </a:t>
            </a:r>
            <a:r>
              <a:rPr lang="en-US" sz="3200" b="0" i="1" u="none" strike="noStrike" cap="none">
                <a:solidFill>
                  <a:srgbClr val="595959"/>
                </a:solidFill>
                <a:latin typeface="Questrial"/>
                <a:ea typeface="Questrial"/>
                <a:cs typeface="Questrial"/>
                <a:sym typeface="Questrial"/>
              </a:rPr>
              <a:t>develop and use</a:t>
            </a:r>
            <a:r>
              <a:rPr lang="en-US" sz="3200" b="0" i="0" u="none" strike="noStrike" cap="none">
                <a:solidFill>
                  <a:srgbClr val="595959"/>
                </a:solidFill>
                <a:latin typeface="Questrial"/>
                <a:ea typeface="Questrial"/>
                <a:cs typeface="Questrial"/>
                <a:sym typeface="Questrial"/>
              </a:rPr>
              <a:t> specific elements of the SEPs.</a:t>
            </a:r>
          </a:p>
          <a:p>
            <a:pPr marL="971550" marR="0" lvl="1" indent="-514350" algn="l" rtl="0">
              <a:lnSpc>
                <a:spcPct val="114000"/>
              </a:lnSpc>
              <a:spcBef>
                <a:spcPts val="1000"/>
              </a:spcBef>
              <a:spcAft>
                <a:spcPts val="0"/>
              </a:spcAft>
              <a:buClr>
                <a:srgbClr val="61893C"/>
              </a:buClr>
              <a:buSzPct val="70000"/>
              <a:buFont typeface="Questrial"/>
              <a:buNone/>
            </a:pPr>
            <a:endParaRPr sz="2800" b="0" i="0" u="none" strike="noStrike" cap="none">
              <a:solidFill>
                <a:srgbClr val="595959"/>
              </a:solidFill>
              <a:latin typeface="Questrial"/>
              <a:ea typeface="Questrial"/>
              <a:cs typeface="Questrial"/>
              <a:sym typeface="Questrial"/>
            </a:endParaRPr>
          </a:p>
          <a:p>
            <a:pPr marL="457200" marR="0" lvl="1" indent="0" algn="l" rtl="0">
              <a:lnSpc>
                <a:spcPct val="114000"/>
              </a:lnSpc>
              <a:spcBef>
                <a:spcPts val="1000"/>
              </a:spcBef>
              <a:spcAft>
                <a:spcPts val="0"/>
              </a:spcAft>
              <a:buClr>
                <a:srgbClr val="61893C"/>
              </a:buClr>
              <a:buSzPct val="25000"/>
              <a:buFont typeface="Noto Sans Symbols"/>
              <a:buNone/>
            </a:pPr>
            <a:r>
              <a:rPr lang="en-US" sz="2800" b="1" i="0" u="none" strike="noStrike" cap="none">
                <a:solidFill>
                  <a:schemeClr val="dk1"/>
                </a:solidFill>
                <a:latin typeface="Questrial"/>
                <a:ea typeface="Questrial"/>
                <a:cs typeface="Questrial"/>
                <a:sym typeface="Questrial"/>
              </a:rPr>
              <a:t>Evidence needs to be at the </a:t>
            </a:r>
            <a:r>
              <a:rPr lang="en-US" sz="2800" b="1" i="1" u="none" strike="noStrike" cap="none">
                <a:solidFill>
                  <a:schemeClr val="dk1"/>
                </a:solidFill>
                <a:latin typeface="Questrial"/>
                <a:ea typeface="Questrial"/>
                <a:cs typeface="Questrial"/>
                <a:sym typeface="Questrial"/>
              </a:rPr>
              <a:t>element level </a:t>
            </a:r>
            <a:r>
              <a:rPr lang="en-US" sz="2800" b="1" i="0" u="none" strike="noStrike" cap="none">
                <a:solidFill>
                  <a:schemeClr val="dk1"/>
                </a:solidFill>
                <a:latin typeface="Questrial"/>
                <a:ea typeface="Questrial"/>
                <a:cs typeface="Questrial"/>
                <a:sym typeface="Questrial"/>
              </a:rPr>
              <a:t>of the dimensions.</a:t>
            </a:r>
          </a:p>
          <a:p>
            <a:pPr marL="971550" marR="0" lvl="1" indent="-514350" algn="l" rtl="0">
              <a:lnSpc>
                <a:spcPct val="114000"/>
              </a:lnSpc>
              <a:spcBef>
                <a:spcPts val="1000"/>
              </a:spcBef>
              <a:spcAft>
                <a:spcPts val="0"/>
              </a:spcAft>
              <a:buClr>
                <a:srgbClr val="61893C"/>
              </a:buClr>
              <a:buSzPct val="70000"/>
              <a:buFont typeface="Questrial"/>
              <a:buNone/>
            </a:pPr>
            <a:endParaRPr sz="2600" b="0" i="0" u="none" strike="noStrike" cap="none">
              <a:solidFill>
                <a:schemeClr val="dk1"/>
              </a:solidFill>
              <a:latin typeface="Questrial"/>
              <a:ea typeface="Questrial"/>
              <a:cs typeface="Questrial"/>
              <a:sym typeface="Questria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1035" name="Shape 1035"/>
          <p:cNvSpPr txBox="1">
            <a:spLocks noGrp="1"/>
          </p:cNvSpPr>
          <p:nvPr>
            <p:ph type="title"/>
          </p:nvPr>
        </p:nvSpPr>
        <p:spPr>
          <a:xfrm>
            <a:off x="1219200" y="228600"/>
            <a:ext cx="7699200" cy="9906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959" b="0" i="0" u="none" strike="noStrike" cap="none">
                <a:solidFill>
                  <a:schemeClr val="dk1"/>
                </a:solidFill>
                <a:latin typeface="Questrial"/>
                <a:ea typeface="Questrial"/>
                <a:cs typeface="Questrial"/>
                <a:sym typeface="Questrial"/>
              </a:rPr>
              <a:t>Category I, Criterion B, Sub-Criterion ii</a:t>
            </a:r>
          </a:p>
        </p:txBody>
      </p:sp>
      <p:sp>
        <p:nvSpPr>
          <p:cNvPr id="1036" name="Shape 1036"/>
          <p:cNvSpPr txBox="1">
            <a:spLocks noGrp="1"/>
          </p:cNvSpPr>
          <p:nvPr>
            <p:ph type="body" idx="1"/>
          </p:nvPr>
        </p:nvSpPr>
        <p:spPr>
          <a:xfrm>
            <a:off x="202018" y="1202137"/>
            <a:ext cx="8846287" cy="4669502"/>
          </a:xfrm>
          <a:prstGeom prst="rect">
            <a:avLst/>
          </a:prstGeom>
          <a:noFill/>
          <a:ln>
            <a:noFill/>
          </a:ln>
        </p:spPr>
        <p:txBody>
          <a:bodyPr lIns="91425" tIns="45700" rIns="91425" bIns="45700" anchor="t" anchorCtr="0">
            <a:noAutofit/>
          </a:bodyPr>
          <a:lstStyle/>
          <a:p>
            <a:pPr marL="971550" marR="0" lvl="1" indent="-514350" algn="l" rtl="0">
              <a:spcBef>
                <a:spcPts val="0"/>
              </a:spcBef>
              <a:spcAft>
                <a:spcPts val="0"/>
              </a:spcAft>
              <a:buClr>
                <a:srgbClr val="61893C"/>
              </a:buClr>
              <a:buSzPct val="70000"/>
              <a:buFont typeface="Questrial"/>
              <a:buNone/>
            </a:pPr>
            <a:endParaRPr sz="3200" b="0" i="0" u="none" strike="noStrike" cap="none">
              <a:solidFill>
                <a:schemeClr val="dk1"/>
              </a:solidFill>
              <a:latin typeface="Questrial"/>
              <a:ea typeface="Questrial"/>
              <a:cs typeface="Questrial"/>
              <a:sym typeface="Questrial"/>
            </a:endParaRPr>
          </a:p>
          <a:p>
            <a:pPr marL="1028700" marR="0" lvl="1" indent="-571500" algn="l" rtl="0">
              <a:lnSpc>
                <a:spcPct val="114000"/>
              </a:lnSpc>
              <a:spcBef>
                <a:spcPts val="0"/>
              </a:spcBef>
              <a:spcAft>
                <a:spcPts val="0"/>
              </a:spcAft>
              <a:buClr>
                <a:srgbClr val="61893C"/>
              </a:buClr>
              <a:buSzPct val="70000"/>
              <a:buFont typeface="Questrial"/>
              <a:buAutoNum type="romanLcPeriod" startAt="2"/>
            </a:pPr>
            <a:r>
              <a:rPr lang="en-US" sz="3200" b="0" i="0" u="none" strike="noStrike" cap="none">
                <a:solidFill>
                  <a:srgbClr val="595959"/>
                </a:solidFill>
                <a:latin typeface="Questrial"/>
                <a:ea typeface="Questrial"/>
                <a:cs typeface="Questrial"/>
                <a:sym typeface="Questrial"/>
              </a:rPr>
              <a:t>Provides opportunities to </a:t>
            </a:r>
            <a:r>
              <a:rPr lang="en-US" sz="3200" b="0" i="1" u="none" strike="noStrike" cap="none">
                <a:solidFill>
                  <a:srgbClr val="595959"/>
                </a:solidFill>
                <a:latin typeface="Questrial"/>
                <a:ea typeface="Questrial"/>
                <a:cs typeface="Questrial"/>
                <a:sym typeface="Questrial"/>
              </a:rPr>
              <a:t>develop and use</a:t>
            </a:r>
            <a:r>
              <a:rPr lang="en-US" sz="3200" b="0" i="0" u="none" strike="noStrike" cap="none">
                <a:solidFill>
                  <a:srgbClr val="595959"/>
                </a:solidFill>
                <a:latin typeface="Questrial"/>
                <a:ea typeface="Questrial"/>
                <a:cs typeface="Questrial"/>
                <a:sym typeface="Questrial"/>
              </a:rPr>
              <a:t> specific elements of the DCIs.</a:t>
            </a:r>
          </a:p>
          <a:p>
            <a:pPr marL="1028700" marR="0" lvl="1" indent="-571500" algn="l" rtl="0">
              <a:lnSpc>
                <a:spcPct val="114000"/>
              </a:lnSpc>
              <a:spcBef>
                <a:spcPts val="1000"/>
              </a:spcBef>
              <a:spcAft>
                <a:spcPts val="0"/>
              </a:spcAft>
              <a:buClr>
                <a:srgbClr val="61893C"/>
              </a:buClr>
              <a:buSzPct val="74666"/>
              <a:buFont typeface="Questrial"/>
              <a:buNone/>
            </a:pPr>
            <a:endParaRPr sz="3000" b="0" i="0" u="none" strike="noStrike" cap="none">
              <a:solidFill>
                <a:srgbClr val="595959"/>
              </a:solidFill>
              <a:latin typeface="Questrial"/>
              <a:ea typeface="Questrial"/>
              <a:cs typeface="Questrial"/>
              <a:sym typeface="Questrial"/>
            </a:endParaRPr>
          </a:p>
          <a:p>
            <a:pPr marL="457200" marR="0" lvl="1" indent="0" algn="l" rtl="0">
              <a:lnSpc>
                <a:spcPct val="114000"/>
              </a:lnSpc>
              <a:spcBef>
                <a:spcPts val="1000"/>
              </a:spcBef>
              <a:spcAft>
                <a:spcPts val="0"/>
              </a:spcAft>
              <a:buClr>
                <a:srgbClr val="61893C"/>
              </a:buClr>
              <a:buSzPct val="25000"/>
              <a:buFont typeface="Noto Sans Symbols"/>
              <a:buNone/>
            </a:pPr>
            <a:r>
              <a:rPr lang="en-US" sz="2800" b="1" i="0" u="none" strike="noStrike" cap="none">
                <a:solidFill>
                  <a:schemeClr val="dk1"/>
                </a:solidFill>
                <a:latin typeface="Questrial"/>
                <a:ea typeface="Questrial"/>
                <a:cs typeface="Questrial"/>
                <a:sym typeface="Questrial"/>
              </a:rPr>
              <a:t>Evidence needs to be at the </a:t>
            </a:r>
            <a:r>
              <a:rPr lang="en-US" sz="2800" b="1" i="1" u="none" strike="noStrike" cap="none">
                <a:solidFill>
                  <a:schemeClr val="dk1"/>
                </a:solidFill>
                <a:latin typeface="Questrial"/>
                <a:ea typeface="Questrial"/>
                <a:cs typeface="Questrial"/>
                <a:sym typeface="Questrial"/>
              </a:rPr>
              <a:t>element level </a:t>
            </a:r>
            <a:r>
              <a:rPr lang="en-US" sz="2800" b="1" i="0" u="none" strike="noStrike" cap="none">
                <a:solidFill>
                  <a:schemeClr val="dk1"/>
                </a:solidFill>
                <a:latin typeface="Questrial"/>
                <a:ea typeface="Questrial"/>
                <a:cs typeface="Questrial"/>
                <a:sym typeface="Questrial"/>
              </a:rPr>
              <a:t>of the dimensions.</a:t>
            </a:r>
          </a:p>
          <a:p>
            <a:pPr marL="457200" marR="0" lvl="1" indent="0" algn="l" rtl="0">
              <a:lnSpc>
                <a:spcPct val="114000"/>
              </a:lnSpc>
              <a:spcBef>
                <a:spcPts val="1000"/>
              </a:spcBef>
              <a:spcAft>
                <a:spcPts val="0"/>
              </a:spcAft>
              <a:buClr>
                <a:srgbClr val="61893C"/>
              </a:buClr>
              <a:buSzPct val="25000"/>
              <a:buFont typeface="Noto Sans Symbols"/>
              <a:buNone/>
            </a:pPr>
            <a:endParaRPr sz="3200" b="0" i="0" u="none" strike="noStrike" cap="none">
              <a:solidFill>
                <a:srgbClr val="595959"/>
              </a:solidFill>
              <a:latin typeface="Questrial"/>
              <a:ea typeface="Questrial"/>
              <a:cs typeface="Questrial"/>
              <a:sym typeface="Questrial"/>
            </a:endParaRPr>
          </a:p>
          <a:p>
            <a:pPr marL="320040" marR="0" lvl="0" indent="-320040" algn="l" rtl="0">
              <a:spcBef>
                <a:spcPts val="1700"/>
              </a:spcBef>
              <a:buClr>
                <a:srgbClr val="0D467A"/>
              </a:buClr>
              <a:buSzPct val="100000"/>
              <a:buFont typeface="Merriweather Sans"/>
              <a:buNone/>
            </a:pPr>
            <a:endParaRPr sz="2900" b="0" i="0" u="none" strike="noStrike" cap="none">
              <a:solidFill>
                <a:schemeClr val="dk1"/>
              </a:solidFill>
              <a:latin typeface="Questrial"/>
              <a:ea typeface="Questrial"/>
              <a:cs typeface="Questrial"/>
              <a:sym typeface="Quest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Shape 172"/>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Light Box 1: </a:t>
            </a:r>
            <a:r>
              <a:rPr lang="en-US" sz="3600" b="0" i="0" u="none" strike="noStrike" cap="none">
                <a:solidFill>
                  <a:schemeClr val="dk1"/>
                </a:solidFill>
                <a:latin typeface="Questrial"/>
                <a:ea typeface="Questrial"/>
                <a:cs typeface="Questrial"/>
                <a:sym typeface="Questrial"/>
              </a:rPr>
              <a:t>Create this data table</a:t>
            </a:r>
          </a:p>
        </p:txBody>
      </p:sp>
      <p:graphicFrame>
        <p:nvGraphicFramePr>
          <p:cNvPr id="173" name="Shape 173"/>
          <p:cNvGraphicFramePr/>
          <p:nvPr/>
        </p:nvGraphicFramePr>
        <p:xfrm>
          <a:off x="609600" y="2209800"/>
          <a:ext cx="7010100" cy="2815150"/>
        </p:xfrm>
        <a:graphic>
          <a:graphicData uri="http://schemas.openxmlformats.org/drawingml/2006/table">
            <a:tbl>
              <a:tblPr>
                <a:noFill/>
                <a:tableStyleId>{6D1A42B7-D1ED-4FAF-96EE-C2D3F26BE832}</a:tableStyleId>
              </a:tblPr>
              <a:tblGrid>
                <a:gridCol w="1991700">
                  <a:extLst>
                    <a:ext uri="{9D8B030D-6E8A-4147-A177-3AD203B41FA5}">
                      <a16:colId xmlns:a16="http://schemas.microsoft.com/office/drawing/2014/main" val="20000"/>
                    </a:ext>
                  </a:extLst>
                </a:gridCol>
                <a:gridCol w="5018400">
                  <a:extLst>
                    <a:ext uri="{9D8B030D-6E8A-4147-A177-3AD203B41FA5}">
                      <a16:colId xmlns:a16="http://schemas.microsoft.com/office/drawing/2014/main" val="20001"/>
                    </a:ext>
                  </a:extLst>
                </a:gridCol>
              </a:tblGrid>
              <a:tr h="312800">
                <a:tc>
                  <a:txBody>
                    <a:bodyPr/>
                    <a:lstStyle/>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 </a:t>
                      </a:r>
                    </a:p>
                  </a:txBody>
                  <a:tcPr marL="68575" marR="68575" marT="0" marB="0">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Calibri"/>
                        <a:buNone/>
                      </a:pPr>
                      <a:r>
                        <a:rPr lang="en-US" sz="1800" b="1" i="0" u="none" strike="noStrike" cap="none">
                          <a:solidFill>
                            <a:schemeClr val="dk1"/>
                          </a:solidFill>
                          <a:latin typeface="Calibri"/>
                          <a:ea typeface="Calibri"/>
                          <a:cs typeface="Calibri"/>
                          <a:sym typeface="Calibri"/>
                        </a:rPr>
                        <a:t>Observation</a:t>
                      </a:r>
                    </a:p>
                  </a:txBody>
                  <a:tcPr marL="68575" marR="68575" marT="0" marB="0">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0"/>
                  </a:ext>
                </a:extLst>
              </a:tr>
              <a:tr h="1251175">
                <a:tc>
                  <a:txBody>
                    <a:bodyPr/>
                    <a:lstStyle/>
                    <a:p>
                      <a:pPr marL="0" marR="0" lvl="0" indent="0" algn="l" rtl="0">
                        <a:lnSpc>
                          <a:spcPct val="100000"/>
                        </a:lnSpc>
                        <a:spcBef>
                          <a:spcPts val="0"/>
                        </a:spcBef>
                        <a:spcAft>
                          <a:spcPts val="0"/>
                        </a:spcAft>
                        <a:buClr>
                          <a:schemeClr val="dk1"/>
                        </a:buClr>
                        <a:buSzPct val="25000"/>
                        <a:buFont typeface="Calibri"/>
                        <a:buNone/>
                      </a:pPr>
                      <a:r>
                        <a:rPr lang="en-US" sz="1800" b="1" i="0" u="none" strike="noStrike" cap="none">
                          <a:solidFill>
                            <a:schemeClr val="dk1"/>
                          </a:solidFill>
                          <a:latin typeface="Calibri"/>
                          <a:ea typeface="Calibri"/>
                          <a:cs typeface="Calibri"/>
                          <a:sym typeface="Calibri"/>
                        </a:rPr>
                        <a:t>First: </a:t>
                      </a:r>
                    </a:p>
                    <a:p>
                      <a:pPr marL="0" marR="0" lvl="0" indent="0" algn="l" rtl="0">
                        <a:lnSpc>
                          <a:spcPct val="100000"/>
                        </a:lnSpc>
                        <a:spcBef>
                          <a:spcPts val="0"/>
                        </a:spcBef>
                        <a:spcAft>
                          <a:spcPts val="0"/>
                        </a:spcAft>
                        <a:buClr>
                          <a:schemeClr val="dk1"/>
                        </a:buClr>
                        <a:buSzPct val="25000"/>
                        <a:buFont typeface="Calibri"/>
                        <a:buNone/>
                      </a:pPr>
                      <a:r>
                        <a:rPr lang="en-US" sz="1800" b="1" i="0" u="none" strike="noStrike" cap="none">
                          <a:solidFill>
                            <a:schemeClr val="dk1"/>
                          </a:solidFill>
                          <a:latin typeface="Calibri"/>
                          <a:ea typeface="Calibri"/>
                          <a:cs typeface="Calibri"/>
                          <a:sym typeface="Calibri"/>
                        </a:rPr>
                        <a:t>Lid Closed and Flap Closed</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  </a:t>
                      </a: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  </a:t>
                      </a: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 </a:t>
                      </a: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  </a:t>
                      </a:r>
                    </a:p>
                  </a:txBody>
                  <a:tcPr marL="68575" marR="68575" marT="0" marB="0">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1"/>
                  </a:ext>
                </a:extLst>
              </a:tr>
              <a:tr h="1251175">
                <a:tc>
                  <a:txBody>
                    <a:bodyPr/>
                    <a:lstStyle/>
                    <a:p>
                      <a:pPr marL="0" marR="0" lvl="0" indent="0" algn="l" rtl="0">
                        <a:lnSpc>
                          <a:spcPct val="100000"/>
                        </a:lnSpc>
                        <a:spcBef>
                          <a:spcPts val="0"/>
                        </a:spcBef>
                        <a:spcAft>
                          <a:spcPts val="0"/>
                        </a:spcAft>
                        <a:buClr>
                          <a:schemeClr val="dk1"/>
                        </a:buClr>
                        <a:buSzPct val="25000"/>
                        <a:buFont typeface="Calibri"/>
                        <a:buNone/>
                      </a:pPr>
                      <a:r>
                        <a:rPr lang="en-US" sz="1800" b="1" i="0" u="none" strike="noStrike" cap="none">
                          <a:solidFill>
                            <a:schemeClr val="dk1"/>
                          </a:solidFill>
                          <a:latin typeface="Calibri"/>
                          <a:ea typeface="Calibri"/>
                          <a:cs typeface="Calibri"/>
                          <a:sym typeface="Calibri"/>
                        </a:rPr>
                        <a:t>Second: </a:t>
                      </a:r>
                    </a:p>
                    <a:p>
                      <a:pPr marL="0" marR="0" lvl="0" indent="0" algn="l" rtl="0">
                        <a:lnSpc>
                          <a:spcPct val="100000"/>
                        </a:lnSpc>
                        <a:spcBef>
                          <a:spcPts val="0"/>
                        </a:spcBef>
                        <a:spcAft>
                          <a:spcPts val="0"/>
                        </a:spcAft>
                        <a:buClr>
                          <a:schemeClr val="dk1"/>
                        </a:buClr>
                        <a:buSzPct val="25000"/>
                        <a:buFont typeface="Calibri"/>
                        <a:buNone/>
                      </a:pPr>
                      <a:r>
                        <a:rPr lang="en-US" sz="1800" b="1" i="0" u="none" strike="noStrike" cap="none">
                          <a:solidFill>
                            <a:schemeClr val="dk1"/>
                          </a:solidFill>
                          <a:latin typeface="Calibri"/>
                          <a:ea typeface="Calibri"/>
                          <a:cs typeface="Calibri"/>
                          <a:sym typeface="Calibri"/>
                        </a:rPr>
                        <a:t>Lid Closed and Flap Open</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 </a:t>
                      </a: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  </a:t>
                      </a: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 </a:t>
                      </a: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 </a:t>
                      </a:r>
                    </a:p>
                  </a:txBody>
                  <a:tcPr marL="68575" marR="68575" marT="0" marB="0">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74" name="Shape 174"/>
          <p:cNvSpPr txBox="1"/>
          <p:nvPr/>
        </p:nvSpPr>
        <p:spPr>
          <a:xfrm>
            <a:off x="609600" y="1676400"/>
            <a:ext cx="784200" cy="4620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b="1">
                <a:solidFill>
                  <a:schemeClr val="dk1"/>
                </a:solidFill>
                <a:latin typeface="Calibri"/>
                <a:ea typeface="Calibri"/>
                <a:cs typeface="Calibri"/>
                <a:sym typeface="Calibri"/>
              </a:rPr>
              <a:t>Data</a:t>
            </a:r>
          </a:p>
        </p:txBody>
      </p:sp>
      <p:sp>
        <p:nvSpPr>
          <p:cNvPr id="175" name="Shape 175"/>
          <p:cNvSpPr txBox="1"/>
          <p:nvPr/>
        </p:nvSpPr>
        <p:spPr>
          <a:xfrm>
            <a:off x="3724539" y="737927"/>
            <a:ext cx="184666" cy="369332"/>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Questrial"/>
              <a:ea typeface="Questrial"/>
              <a:cs typeface="Questrial"/>
              <a:sym typeface="Questrial"/>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sp>
        <p:nvSpPr>
          <p:cNvPr id="1041" name="Shape 1041"/>
          <p:cNvSpPr txBox="1">
            <a:spLocks noGrp="1"/>
          </p:cNvSpPr>
          <p:nvPr>
            <p:ph type="title"/>
          </p:nvPr>
        </p:nvSpPr>
        <p:spPr>
          <a:xfrm>
            <a:off x="1219200" y="228600"/>
            <a:ext cx="7699200" cy="9906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959" b="0" i="0" u="none" strike="noStrike" cap="none">
                <a:solidFill>
                  <a:schemeClr val="dk1"/>
                </a:solidFill>
                <a:latin typeface="Questrial"/>
                <a:ea typeface="Questrial"/>
                <a:cs typeface="Questrial"/>
                <a:sym typeface="Questrial"/>
              </a:rPr>
              <a:t>Category I, Criterion B, Sub-Criterion iii</a:t>
            </a:r>
          </a:p>
        </p:txBody>
      </p:sp>
      <p:sp>
        <p:nvSpPr>
          <p:cNvPr id="1042" name="Shape 1042"/>
          <p:cNvSpPr txBox="1">
            <a:spLocks noGrp="1"/>
          </p:cNvSpPr>
          <p:nvPr>
            <p:ph type="body" idx="1"/>
          </p:nvPr>
        </p:nvSpPr>
        <p:spPr>
          <a:xfrm>
            <a:off x="231647" y="1219200"/>
            <a:ext cx="8153400" cy="4495800"/>
          </a:xfrm>
          <a:prstGeom prst="rect">
            <a:avLst/>
          </a:prstGeom>
          <a:noFill/>
          <a:ln>
            <a:noFill/>
          </a:ln>
        </p:spPr>
        <p:txBody>
          <a:bodyPr lIns="91425" tIns="45700" rIns="91425" bIns="45700" anchor="t" anchorCtr="0">
            <a:noAutofit/>
          </a:bodyPr>
          <a:lstStyle/>
          <a:p>
            <a:pPr marL="971550" marR="0" lvl="1" indent="-514350" algn="l" rtl="0">
              <a:spcBef>
                <a:spcPts val="0"/>
              </a:spcBef>
              <a:spcAft>
                <a:spcPts val="0"/>
              </a:spcAft>
              <a:buClr>
                <a:srgbClr val="61893C"/>
              </a:buClr>
              <a:buSzPct val="70000"/>
              <a:buFont typeface="Questrial"/>
              <a:buNone/>
            </a:pPr>
            <a:endParaRPr sz="3200" b="0" i="0" u="none" strike="noStrike" cap="none">
              <a:solidFill>
                <a:srgbClr val="595959"/>
              </a:solidFill>
              <a:latin typeface="Questrial"/>
              <a:ea typeface="Questrial"/>
              <a:cs typeface="Questrial"/>
              <a:sym typeface="Questrial"/>
            </a:endParaRPr>
          </a:p>
          <a:p>
            <a:pPr marL="1028700" marR="0" lvl="1" indent="-571500" algn="l" rtl="0">
              <a:lnSpc>
                <a:spcPct val="114000"/>
              </a:lnSpc>
              <a:spcBef>
                <a:spcPts val="0"/>
              </a:spcBef>
              <a:spcAft>
                <a:spcPts val="0"/>
              </a:spcAft>
              <a:buClr>
                <a:srgbClr val="61893C"/>
              </a:buClr>
              <a:buSzPct val="70000"/>
              <a:buFont typeface="Questrial"/>
              <a:buAutoNum type="romanLcPeriod" startAt="3"/>
            </a:pPr>
            <a:r>
              <a:rPr lang="en-US" sz="3200" b="0" i="0" u="none" strike="noStrike" cap="none">
                <a:solidFill>
                  <a:srgbClr val="595959"/>
                </a:solidFill>
                <a:latin typeface="Questrial"/>
                <a:ea typeface="Questrial"/>
                <a:cs typeface="Questrial"/>
                <a:sym typeface="Questrial"/>
              </a:rPr>
              <a:t>Provides opportunities to </a:t>
            </a:r>
            <a:r>
              <a:rPr lang="en-US" sz="3200" b="0" i="1" u="none" strike="noStrike" cap="none">
                <a:solidFill>
                  <a:srgbClr val="595959"/>
                </a:solidFill>
                <a:latin typeface="Questrial"/>
                <a:ea typeface="Questrial"/>
                <a:cs typeface="Questrial"/>
                <a:sym typeface="Questrial"/>
              </a:rPr>
              <a:t>develop and use</a:t>
            </a:r>
            <a:r>
              <a:rPr lang="en-US" sz="3200" b="0" i="0" u="none" strike="noStrike" cap="none">
                <a:solidFill>
                  <a:srgbClr val="595959"/>
                </a:solidFill>
                <a:latin typeface="Questrial"/>
                <a:ea typeface="Questrial"/>
                <a:cs typeface="Questrial"/>
                <a:sym typeface="Questrial"/>
              </a:rPr>
              <a:t> specific elements of the CCCs.</a:t>
            </a:r>
          </a:p>
          <a:p>
            <a:pPr marL="1028700" marR="0" lvl="1" indent="-571500" algn="l" rtl="0">
              <a:lnSpc>
                <a:spcPct val="114000"/>
              </a:lnSpc>
              <a:spcBef>
                <a:spcPts val="1000"/>
              </a:spcBef>
              <a:spcAft>
                <a:spcPts val="0"/>
              </a:spcAft>
              <a:buClr>
                <a:srgbClr val="61893C"/>
              </a:buClr>
              <a:buSzPct val="72258"/>
              <a:buFont typeface="Questrial"/>
              <a:buNone/>
            </a:pPr>
            <a:endParaRPr sz="3100" b="0" i="0" u="none" strike="noStrike" cap="none">
              <a:solidFill>
                <a:srgbClr val="595959"/>
              </a:solidFill>
              <a:latin typeface="Questrial"/>
              <a:ea typeface="Questrial"/>
              <a:cs typeface="Questrial"/>
              <a:sym typeface="Questrial"/>
            </a:endParaRPr>
          </a:p>
          <a:p>
            <a:pPr marL="457200" marR="0" lvl="1" indent="0" algn="l" rtl="0">
              <a:lnSpc>
                <a:spcPct val="114000"/>
              </a:lnSpc>
              <a:spcBef>
                <a:spcPts val="1000"/>
              </a:spcBef>
              <a:spcAft>
                <a:spcPts val="0"/>
              </a:spcAft>
              <a:buClr>
                <a:srgbClr val="61893C"/>
              </a:buClr>
              <a:buSzPct val="25000"/>
              <a:buFont typeface="Noto Sans Symbols"/>
              <a:buNone/>
            </a:pPr>
            <a:r>
              <a:rPr lang="en-US" sz="2800" b="1" i="0" u="none" strike="noStrike" cap="none">
                <a:solidFill>
                  <a:schemeClr val="dk1"/>
                </a:solidFill>
                <a:latin typeface="Questrial"/>
                <a:ea typeface="Questrial"/>
                <a:cs typeface="Questrial"/>
                <a:sym typeface="Questrial"/>
              </a:rPr>
              <a:t>Evidence needs to be at the </a:t>
            </a:r>
            <a:r>
              <a:rPr lang="en-US" sz="2800" b="1" i="1" u="none" strike="noStrike" cap="none">
                <a:solidFill>
                  <a:schemeClr val="dk1"/>
                </a:solidFill>
                <a:latin typeface="Questrial"/>
                <a:ea typeface="Questrial"/>
                <a:cs typeface="Questrial"/>
                <a:sym typeface="Questrial"/>
              </a:rPr>
              <a:t>element level </a:t>
            </a:r>
            <a:r>
              <a:rPr lang="en-US" sz="2800" b="1" i="0" u="none" strike="noStrike" cap="none">
                <a:solidFill>
                  <a:schemeClr val="dk1"/>
                </a:solidFill>
                <a:latin typeface="Questrial"/>
                <a:ea typeface="Questrial"/>
                <a:cs typeface="Questrial"/>
                <a:sym typeface="Questrial"/>
              </a:rPr>
              <a:t>of the dimensions.</a:t>
            </a:r>
          </a:p>
          <a:p>
            <a:pPr marL="457200" marR="0" lvl="1" indent="0" algn="l" rtl="0">
              <a:lnSpc>
                <a:spcPct val="114000"/>
              </a:lnSpc>
              <a:spcBef>
                <a:spcPts val="1000"/>
              </a:spcBef>
              <a:spcAft>
                <a:spcPts val="0"/>
              </a:spcAft>
              <a:buClr>
                <a:srgbClr val="61893C"/>
              </a:buClr>
              <a:buSzPct val="25000"/>
              <a:buFont typeface="Noto Sans Symbols"/>
              <a:buNone/>
            </a:pPr>
            <a:endParaRPr sz="3200" b="0" i="0" u="none" strike="noStrike" cap="none">
              <a:solidFill>
                <a:srgbClr val="595959"/>
              </a:solidFill>
              <a:latin typeface="Questrial"/>
              <a:ea typeface="Questrial"/>
              <a:cs typeface="Questrial"/>
              <a:sym typeface="Questrial"/>
            </a:endParaRPr>
          </a:p>
          <a:p>
            <a:pPr marL="320040" marR="0" lvl="0" indent="-320040" algn="l" rtl="0">
              <a:spcBef>
                <a:spcPts val="1700"/>
              </a:spcBef>
              <a:buClr>
                <a:srgbClr val="0D467A"/>
              </a:buClr>
              <a:buSzPct val="100000"/>
              <a:buFont typeface="Merriweather Sans"/>
              <a:buNone/>
            </a:pPr>
            <a:endParaRPr sz="2900" b="0" i="0" u="none" strike="noStrike" cap="none">
              <a:solidFill>
                <a:schemeClr val="dk1"/>
              </a:solidFill>
              <a:latin typeface="Questrial"/>
              <a:ea typeface="Questrial"/>
              <a:cs typeface="Questrial"/>
              <a:sym typeface="Questrial"/>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sp>
        <p:nvSpPr>
          <p:cNvPr id="1047" name="Shape 1047"/>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Category I, Criterion C</a:t>
            </a:r>
          </a:p>
        </p:txBody>
      </p:sp>
      <p:sp>
        <p:nvSpPr>
          <p:cNvPr id="1048" name="Shape 1048"/>
          <p:cNvSpPr txBox="1">
            <a:spLocks noGrp="1"/>
          </p:cNvSpPr>
          <p:nvPr>
            <p:ph type="body" idx="1"/>
          </p:nvPr>
        </p:nvSpPr>
        <p:spPr>
          <a:xfrm>
            <a:off x="612647" y="1600200"/>
            <a:ext cx="8153399" cy="4495800"/>
          </a:xfrm>
          <a:prstGeom prst="rect">
            <a:avLst/>
          </a:prstGeom>
          <a:noFill/>
          <a:ln>
            <a:noFill/>
          </a:ln>
        </p:spPr>
        <p:txBody>
          <a:bodyPr lIns="91425" tIns="45700" rIns="91425" bIns="45700" anchor="t" anchorCtr="0">
            <a:noAutofit/>
          </a:bodyPr>
          <a:lstStyle/>
          <a:p>
            <a:pPr marL="971550" marR="0" lvl="1" indent="-514350" algn="l" rtl="0">
              <a:spcBef>
                <a:spcPts val="0"/>
              </a:spcBef>
              <a:spcAft>
                <a:spcPts val="0"/>
              </a:spcAft>
              <a:buClr>
                <a:srgbClr val="61893C"/>
              </a:buClr>
              <a:buSzPct val="70000"/>
              <a:buFont typeface="Questrial"/>
              <a:buNone/>
            </a:pPr>
            <a:endParaRPr sz="3200" b="0" i="0" u="none" strike="noStrike" cap="none">
              <a:solidFill>
                <a:schemeClr val="dk1"/>
              </a:solidFill>
              <a:latin typeface="Questrial"/>
              <a:ea typeface="Questrial"/>
              <a:cs typeface="Questrial"/>
              <a:sym typeface="Questrial"/>
            </a:endParaRPr>
          </a:p>
          <a:p>
            <a:pPr marL="457200" marR="0" lvl="1" indent="0" algn="l" rtl="0">
              <a:lnSpc>
                <a:spcPct val="114000"/>
              </a:lnSpc>
              <a:spcBef>
                <a:spcPts val="0"/>
              </a:spcBef>
              <a:spcAft>
                <a:spcPts val="0"/>
              </a:spcAft>
              <a:buClr>
                <a:srgbClr val="61893C"/>
              </a:buClr>
              <a:buSzPct val="25000"/>
              <a:buFont typeface="Noto Sans Symbols"/>
              <a:buNone/>
            </a:pPr>
            <a:r>
              <a:rPr lang="en-US" sz="3200" b="0" i="0" u="none" strike="noStrike" cap="none">
                <a:solidFill>
                  <a:srgbClr val="595959"/>
                </a:solidFill>
                <a:latin typeface="Questrial"/>
                <a:ea typeface="Questrial"/>
                <a:cs typeface="Questrial"/>
                <a:sym typeface="Questrial"/>
              </a:rPr>
              <a:t>C. Student sense-making of phenomena and/or designing of solutions requires student performances that integrate elements of the SEPs, CCCs, and DCIs.</a:t>
            </a:r>
          </a:p>
          <a:p>
            <a:pPr marL="320040" marR="0" lvl="0" indent="-320040" algn="l" rtl="0">
              <a:spcBef>
                <a:spcPts val="1700"/>
              </a:spcBef>
              <a:buClr>
                <a:srgbClr val="0D467A"/>
              </a:buClr>
              <a:buSzPct val="100000"/>
              <a:buFont typeface="Merriweather Sans"/>
              <a:buNone/>
            </a:pPr>
            <a:endParaRPr sz="2900" b="0" i="0" u="none" strike="noStrike" cap="none">
              <a:solidFill>
                <a:schemeClr val="dk1"/>
              </a:solidFill>
              <a:latin typeface="Questrial"/>
              <a:ea typeface="Questrial"/>
              <a:cs typeface="Questrial"/>
              <a:sym typeface="Questrial"/>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1053" name="Shape 1053"/>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959" b="0" i="0" u="none" strike="noStrike" cap="none">
                <a:solidFill>
                  <a:schemeClr val="dk1"/>
                </a:solidFill>
                <a:latin typeface="Questrial"/>
                <a:ea typeface="Questrial"/>
                <a:cs typeface="Questrial"/>
                <a:sym typeface="Questrial"/>
              </a:rPr>
              <a:t>Looking for evidence of 3D learning</a:t>
            </a:r>
          </a:p>
        </p:txBody>
      </p:sp>
      <p:pic>
        <p:nvPicPr>
          <p:cNvPr id="1054" name="Shape 1054" descr="3d vid.png"/>
          <p:cNvPicPr preferRelativeResize="0">
            <a:picLocks noGrp="1"/>
          </p:cNvPicPr>
          <p:nvPr>
            <p:ph type="body" idx="1"/>
          </p:nvPr>
        </p:nvPicPr>
        <p:blipFill rotWithShape="1">
          <a:blip r:embed="rId3">
            <a:alphaModFix/>
          </a:blip>
          <a:srcRect l="-20569" r="-20569"/>
          <a:stretch/>
        </p:blipFill>
        <p:spPr>
          <a:xfrm>
            <a:off x="304800" y="1524000"/>
            <a:ext cx="8153399" cy="4495800"/>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pic>
        <p:nvPicPr>
          <p:cNvPr id="1059" name="Shape 1059"/>
          <p:cNvPicPr preferRelativeResize="0"/>
          <p:nvPr/>
        </p:nvPicPr>
        <p:blipFill rotWithShape="1">
          <a:blip r:embed="rId3">
            <a:alphaModFix/>
          </a:blip>
          <a:srcRect l="7921" t="2274" r="22624"/>
          <a:stretch/>
        </p:blipFill>
        <p:spPr>
          <a:xfrm rot="-10307002">
            <a:off x="325477" y="1755780"/>
            <a:ext cx="2865313" cy="4663388"/>
          </a:xfrm>
          <a:prstGeom prst="rect">
            <a:avLst/>
          </a:prstGeom>
          <a:noFill/>
          <a:ln>
            <a:noFill/>
          </a:ln>
        </p:spPr>
      </p:pic>
      <p:sp>
        <p:nvSpPr>
          <p:cNvPr id="1060" name="Shape 1060"/>
          <p:cNvSpPr txBox="1"/>
          <p:nvPr/>
        </p:nvSpPr>
        <p:spPr>
          <a:xfrm>
            <a:off x="2946400" y="1600200"/>
            <a:ext cx="6197700" cy="5542800"/>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SzPct val="25000"/>
              <a:buNone/>
            </a:pPr>
            <a:r>
              <a:rPr lang="en-US" sz="2300" u="sng">
                <a:solidFill>
                  <a:schemeClr val="dk1"/>
                </a:solidFill>
                <a:latin typeface="Questrial"/>
                <a:ea typeface="Questrial"/>
                <a:cs typeface="Questrial"/>
                <a:sym typeface="Questrial"/>
              </a:rPr>
              <a:t>Investigation1</a:t>
            </a:r>
            <a:r>
              <a:rPr lang="en-US" sz="2300">
                <a:solidFill>
                  <a:schemeClr val="dk1"/>
                </a:solidFill>
                <a:latin typeface="Questrial"/>
                <a:ea typeface="Questrial"/>
                <a:cs typeface="Questrial"/>
                <a:sym typeface="Questrial"/>
              </a:rPr>
              <a:t>: students are engaged in Analyzing &amp;  Interpreting Data (</a:t>
            </a:r>
            <a:r>
              <a:rPr lang="en-US" sz="2300" i="1">
                <a:solidFill>
                  <a:srgbClr val="3366FF"/>
                </a:solidFill>
                <a:latin typeface="Questrial"/>
                <a:ea typeface="Questrial"/>
                <a:cs typeface="Questrial"/>
                <a:sym typeface="Questrial"/>
              </a:rPr>
              <a:t>analyzing data to define an optimal operational range for a proposed object, tool, process or system that best meets criteria</a:t>
            </a:r>
            <a:r>
              <a:rPr lang="en-US" sz="2300" i="1">
                <a:solidFill>
                  <a:schemeClr val="dk1"/>
                </a:solidFill>
                <a:latin typeface="Questrial"/>
                <a:ea typeface="Questrial"/>
                <a:cs typeface="Questrial"/>
                <a:sym typeface="Questrial"/>
              </a:rPr>
              <a:t>) </a:t>
            </a:r>
            <a:r>
              <a:rPr lang="en-US" sz="2300">
                <a:solidFill>
                  <a:schemeClr val="dk1"/>
                </a:solidFill>
                <a:latin typeface="Questrial"/>
                <a:ea typeface="Questrial"/>
                <a:cs typeface="Questrial"/>
                <a:sym typeface="Questrial"/>
              </a:rPr>
              <a:t> and the practice of Planning and Carrying Out Investigations (</a:t>
            </a:r>
            <a:r>
              <a:rPr lang="en-US" sz="2300" i="1">
                <a:solidFill>
                  <a:srgbClr val="3366FF"/>
                </a:solidFill>
                <a:latin typeface="Questrial"/>
                <a:ea typeface="Questrial"/>
                <a:cs typeface="Questrial"/>
                <a:sym typeface="Questrial"/>
              </a:rPr>
              <a:t>Collect data about the performance of a proposed object, tool, process, or system under a range of condition</a:t>
            </a:r>
            <a:r>
              <a:rPr lang="en-US" sz="2300" i="1">
                <a:solidFill>
                  <a:schemeClr val="dk1"/>
                </a:solidFill>
                <a:latin typeface="Questrial"/>
                <a:ea typeface="Questrial"/>
                <a:cs typeface="Questrial"/>
                <a:sym typeface="Questrial"/>
              </a:rPr>
              <a:t>)</a:t>
            </a:r>
            <a:r>
              <a:rPr lang="en-US" sz="2300">
                <a:solidFill>
                  <a:schemeClr val="dk1"/>
                </a:solidFill>
                <a:latin typeface="Questrial"/>
                <a:ea typeface="Questrial"/>
                <a:cs typeface="Questrial"/>
                <a:sym typeface="Questrial"/>
              </a:rPr>
              <a:t> </a:t>
            </a:r>
            <a:r>
              <a:rPr lang="en-US" sz="2300" u="sng">
                <a:solidFill>
                  <a:schemeClr val="dk1"/>
                </a:solidFill>
                <a:latin typeface="Questrial"/>
                <a:ea typeface="Questrial"/>
                <a:cs typeface="Questrial"/>
                <a:sym typeface="Questrial"/>
              </a:rPr>
              <a:t>when they collect data and discuss data regarding </a:t>
            </a:r>
          </a:p>
          <a:p>
            <a:pPr marL="0" marR="0" lvl="0" indent="0" algn="l" rtl="0">
              <a:lnSpc>
                <a:spcPct val="114000"/>
              </a:lnSpc>
              <a:spcBef>
                <a:spcPts val="0"/>
              </a:spcBef>
              <a:spcAft>
                <a:spcPts val="0"/>
              </a:spcAft>
              <a:buSzPct val="25000"/>
              <a:buNone/>
            </a:pPr>
            <a:r>
              <a:rPr lang="en-US" sz="2300" u="sng">
                <a:solidFill>
                  <a:schemeClr val="dk1"/>
                </a:solidFill>
                <a:latin typeface="Questrial"/>
                <a:ea typeface="Questrial"/>
                <a:cs typeface="Questrial"/>
                <a:sym typeface="Questrial"/>
              </a:rPr>
              <a:t>the different types of chip </a:t>
            </a:r>
          </a:p>
          <a:p>
            <a:pPr marL="0" marR="0" lvl="0" indent="0" algn="l" rtl="0">
              <a:lnSpc>
                <a:spcPct val="114000"/>
              </a:lnSpc>
              <a:spcBef>
                <a:spcPts val="0"/>
              </a:spcBef>
              <a:spcAft>
                <a:spcPts val="0"/>
              </a:spcAft>
              <a:buSzPct val="25000"/>
              <a:buNone/>
            </a:pPr>
            <a:r>
              <a:rPr lang="en-US" sz="2300" u="sng">
                <a:solidFill>
                  <a:schemeClr val="dk1"/>
                </a:solidFill>
                <a:latin typeface="Questrial"/>
                <a:ea typeface="Questrial"/>
                <a:cs typeface="Questrial"/>
                <a:sym typeface="Questrial"/>
              </a:rPr>
              <a:t>containers</a:t>
            </a:r>
            <a:r>
              <a:rPr lang="en-US" sz="2300">
                <a:solidFill>
                  <a:schemeClr val="dk1"/>
                </a:solidFill>
                <a:latin typeface="Questrial"/>
                <a:ea typeface="Questrial"/>
                <a:cs typeface="Questrial"/>
                <a:sym typeface="Questrial"/>
              </a:rPr>
              <a:t>.  </a:t>
            </a:r>
          </a:p>
          <a:p>
            <a:pPr marL="0" marR="0" lvl="0" indent="0" algn="l" rtl="0">
              <a:lnSpc>
                <a:spcPct val="114000"/>
              </a:lnSpc>
              <a:spcBef>
                <a:spcPts val="1000"/>
              </a:spcBef>
              <a:spcAft>
                <a:spcPts val="0"/>
              </a:spcAft>
              <a:buSzPct val="25000"/>
              <a:buNone/>
            </a:pPr>
            <a:r>
              <a:rPr lang="en-US" sz="2800">
                <a:solidFill>
                  <a:srgbClr val="004CE2"/>
                </a:solidFill>
                <a:latin typeface="Questrial"/>
                <a:ea typeface="Questrial"/>
                <a:cs typeface="Questrial"/>
                <a:sym typeface="Questrial"/>
              </a:rPr>
              <a:t>.</a:t>
            </a:r>
          </a:p>
          <a:p>
            <a:pPr marL="285750" marR="0" lvl="0" indent="-285750" algn="l" rtl="0">
              <a:spcBef>
                <a:spcPts val="1000"/>
              </a:spcBef>
              <a:buClr>
                <a:schemeClr val="dk1"/>
              </a:buClr>
              <a:buFont typeface="Arial"/>
              <a:buNone/>
            </a:pPr>
            <a:endParaRPr sz="3200" b="1">
              <a:solidFill>
                <a:srgbClr val="004CE2"/>
              </a:solidFill>
              <a:latin typeface="Questrial"/>
              <a:ea typeface="Questrial"/>
              <a:cs typeface="Questrial"/>
              <a:sym typeface="Questrial"/>
            </a:endParaRPr>
          </a:p>
        </p:txBody>
      </p:sp>
      <p:sp>
        <p:nvSpPr>
          <p:cNvPr id="1061" name="Shape 1061"/>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959" b="0" i="0" u="none" strike="noStrike" cap="none">
                <a:solidFill>
                  <a:schemeClr val="dk1"/>
                </a:solidFill>
                <a:latin typeface="Questrial"/>
                <a:ea typeface="Questrial"/>
                <a:cs typeface="Questrial"/>
                <a:sym typeface="Questrial"/>
              </a:rPr>
              <a:t>What does explicit evidence of the PRACTICES look like?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pic>
        <p:nvPicPr>
          <p:cNvPr id="1066" name="Shape 1066"/>
          <p:cNvPicPr preferRelativeResize="0"/>
          <p:nvPr/>
        </p:nvPicPr>
        <p:blipFill rotWithShape="1">
          <a:blip r:embed="rId3">
            <a:alphaModFix/>
          </a:blip>
          <a:srcRect l="7921" t="2274" r="22624"/>
          <a:stretch/>
        </p:blipFill>
        <p:spPr>
          <a:xfrm rot="-10307002">
            <a:off x="173075" y="1679580"/>
            <a:ext cx="2865313" cy="4663388"/>
          </a:xfrm>
          <a:prstGeom prst="rect">
            <a:avLst/>
          </a:prstGeom>
          <a:noFill/>
          <a:ln>
            <a:noFill/>
          </a:ln>
        </p:spPr>
      </p:pic>
      <p:sp>
        <p:nvSpPr>
          <p:cNvPr id="1067" name="Shape 1067"/>
          <p:cNvSpPr txBox="1"/>
          <p:nvPr/>
        </p:nvSpPr>
        <p:spPr>
          <a:xfrm>
            <a:off x="2946400" y="1489579"/>
            <a:ext cx="6197600" cy="573489"/>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SzPct val="25000"/>
              <a:buNone/>
            </a:pPr>
            <a:r>
              <a:rPr lang="en-US" sz="2800">
                <a:solidFill>
                  <a:srgbClr val="FF6600"/>
                </a:solidFill>
                <a:latin typeface="Questrial"/>
                <a:ea typeface="Questrial"/>
                <a:cs typeface="Questrial"/>
                <a:sym typeface="Questrial"/>
              </a:rPr>
              <a:t>.</a:t>
            </a:r>
          </a:p>
        </p:txBody>
      </p:sp>
      <p:sp>
        <p:nvSpPr>
          <p:cNvPr id="1068" name="Shape 1068"/>
          <p:cNvSpPr txBox="1">
            <a:spLocks noGrp="1"/>
          </p:cNvSpPr>
          <p:nvPr>
            <p:ph type="title"/>
          </p:nvPr>
        </p:nvSpPr>
        <p:spPr>
          <a:xfrm>
            <a:off x="1066800" y="228600"/>
            <a:ext cx="7699200" cy="9906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959" b="0" i="0" u="none" strike="noStrike" cap="none">
                <a:solidFill>
                  <a:schemeClr val="dk1"/>
                </a:solidFill>
                <a:latin typeface="Questrial"/>
                <a:ea typeface="Questrial"/>
                <a:cs typeface="Questrial"/>
                <a:sym typeface="Questrial"/>
              </a:rPr>
              <a:t>What does explicit evidence of core ideas look like?</a:t>
            </a:r>
          </a:p>
        </p:txBody>
      </p:sp>
      <p:sp>
        <p:nvSpPr>
          <p:cNvPr id="1069" name="Shape 1069"/>
          <p:cNvSpPr/>
          <p:nvPr/>
        </p:nvSpPr>
        <p:spPr>
          <a:xfrm>
            <a:off x="2667000" y="1676400"/>
            <a:ext cx="6324600" cy="378565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u="sng">
                <a:solidFill>
                  <a:schemeClr val="dk1"/>
                </a:solidFill>
                <a:latin typeface="Questrial"/>
                <a:ea typeface="Questrial"/>
                <a:cs typeface="Questrial"/>
                <a:sym typeface="Questrial"/>
              </a:rPr>
              <a:t>In Investigation 2, students are asked to consider different forces, “create an annotated diagram of the different forces that a chip might encounter” in the production to sale system.  </a:t>
            </a:r>
            <a:r>
              <a:rPr lang="en-US" sz="2000">
                <a:solidFill>
                  <a:schemeClr val="dk1"/>
                </a:solidFill>
                <a:latin typeface="Questrial"/>
                <a:ea typeface="Questrial"/>
                <a:cs typeface="Questrial"/>
                <a:sym typeface="Questrial"/>
              </a:rPr>
              <a:t>This connects to PS2.A </a:t>
            </a:r>
            <a:r>
              <a:rPr lang="en-US" sz="2000" i="1">
                <a:solidFill>
                  <a:srgbClr val="DD7E0E"/>
                </a:solidFill>
                <a:latin typeface="Questrial"/>
                <a:ea typeface="Questrial"/>
                <a:cs typeface="Questrial"/>
                <a:sym typeface="Questrial"/>
              </a:rPr>
              <a:t>Each force has multiple forces acting on it </a:t>
            </a:r>
            <a:r>
              <a:rPr lang="en-US" sz="2000">
                <a:solidFill>
                  <a:schemeClr val="dk1"/>
                </a:solidFill>
                <a:latin typeface="Questrial"/>
                <a:ea typeface="Questrial"/>
                <a:cs typeface="Questrial"/>
                <a:sym typeface="Questrial"/>
              </a:rPr>
              <a:t>(3-5 element NGSS) in order to “refine ideas” about forces by engaging in Investigation 2 (testing the effects of different crushing and dropping situations)</a:t>
            </a:r>
            <a:r>
              <a:rPr lang="en-US" sz="2000" b="1">
                <a:solidFill>
                  <a:schemeClr val="dk1"/>
                </a:solidFill>
                <a:latin typeface="Questrial"/>
                <a:ea typeface="Questrial"/>
                <a:cs typeface="Questrial"/>
                <a:sym typeface="Questrial"/>
              </a:rPr>
              <a:t>.  This investigation is implicitly connecting to a MS element of PS2.A</a:t>
            </a:r>
            <a:r>
              <a:rPr lang="en-US" sz="2000">
                <a:solidFill>
                  <a:schemeClr val="dk1"/>
                </a:solidFill>
                <a:latin typeface="Questrial"/>
                <a:ea typeface="Questrial"/>
                <a:cs typeface="Questrial"/>
                <a:sym typeface="Questrial"/>
              </a:rPr>
              <a:t> </a:t>
            </a:r>
            <a:r>
              <a:rPr lang="en-US" sz="2000" i="1">
                <a:solidFill>
                  <a:srgbClr val="DD7E0E"/>
                </a:solidFill>
                <a:latin typeface="Questrial"/>
                <a:ea typeface="Questrial"/>
                <a:cs typeface="Questrial"/>
                <a:sym typeface="Questrial"/>
              </a:rPr>
              <a:t>the motion of an object is determined by the sum of the forces acting upon it </a:t>
            </a:r>
            <a:r>
              <a:rPr lang="en-US" sz="2000">
                <a:solidFill>
                  <a:schemeClr val="dk1"/>
                </a:solidFill>
                <a:latin typeface="Questrial"/>
                <a:ea typeface="Questrial"/>
                <a:cs typeface="Questrial"/>
                <a:sym typeface="Questrial"/>
              </a:rPr>
              <a:t>(NGSS).  </a:t>
            </a:r>
            <a:r>
              <a:rPr lang="en-US" sz="2000" b="1">
                <a:solidFill>
                  <a:schemeClr val="dk1"/>
                </a:solidFill>
                <a:latin typeface="Questrial"/>
                <a:ea typeface="Questrial"/>
                <a:cs typeface="Questrial"/>
                <a:sym typeface="Questrial"/>
              </a:rPr>
              <a:t>However, this DCI is not developed and is not used to inform the engineering design.</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pic>
        <p:nvPicPr>
          <p:cNvPr id="1074" name="Shape 1074"/>
          <p:cNvPicPr preferRelativeResize="0"/>
          <p:nvPr/>
        </p:nvPicPr>
        <p:blipFill rotWithShape="1">
          <a:blip r:embed="rId3">
            <a:alphaModFix/>
          </a:blip>
          <a:srcRect l="7921" t="2274" r="22624"/>
          <a:stretch/>
        </p:blipFill>
        <p:spPr>
          <a:xfrm rot="-10307002">
            <a:off x="173077" y="1755780"/>
            <a:ext cx="2865313" cy="4663388"/>
          </a:xfrm>
          <a:prstGeom prst="rect">
            <a:avLst/>
          </a:prstGeom>
          <a:noFill/>
          <a:ln>
            <a:noFill/>
          </a:ln>
        </p:spPr>
      </p:pic>
      <p:sp>
        <p:nvSpPr>
          <p:cNvPr id="1075" name="Shape 1075"/>
          <p:cNvSpPr txBox="1"/>
          <p:nvPr/>
        </p:nvSpPr>
        <p:spPr>
          <a:xfrm>
            <a:off x="2912533" y="1635607"/>
            <a:ext cx="6197700" cy="40320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500" u="sng">
                <a:solidFill>
                  <a:schemeClr val="dk1"/>
                </a:solidFill>
                <a:latin typeface="Questrial"/>
                <a:ea typeface="Questrial"/>
                <a:cs typeface="Questrial"/>
                <a:sym typeface="Questrial"/>
              </a:rPr>
              <a:t>In Investigation 1</a:t>
            </a:r>
            <a:r>
              <a:rPr lang="en-US" sz="2500">
                <a:solidFill>
                  <a:schemeClr val="dk1"/>
                </a:solidFill>
                <a:latin typeface="Questrial"/>
                <a:ea typeface="Questrial"/>
                <a:cs typeface="Questrial"/>
                <a:sym typeface="Questrial"/>
              </a:rPr>
              <a:t>, students are asked to describe the process product engineers go through as a system.  Additionally, students are encouraged to identify system interactions (weight of a steel chip container).  However, focusing on </a:t>
            </a:r>
            <a:r>
              <a:rPr lang="en-US" sz="2500" b="1">
                <a:solidFill>
                  <a:schemeClr val="dk1"/>
                </a:solidFill>
                <a:latin typeface="Questrial"/>
                <a:ea typeface="Questrial"/>
                <a:cs typeface="Questrial"/>
                <a:sym typeface="Questrial"/>
              </a:rPr>
              <a:t>the CCC of systems does not help students make sense of the phenomenon of chips breaking/being crushed in chip containers.  </a:t>
            </a:r>
          </a:p>
          <a:p>
            <a:pPr marL="0" marR="0" lvl="0" indent="0" algn="l" rtl="0">
              <a:spcBef>
                <a:spcPts val="0"/>
              </a:spcBef>
              <a:buNone/>
            </a:pPr>
            <a:endParaRPr sz="3600" b="1">
              <a:solidFill>
                <a:srgbClr val="00B050"/>
              </a:solidFill>
              <a:latin typeface="Questrial"/>
              <a:ea typeface="Questrial"/>
              <a:cs typeface="Questrial"/>
              <a:sym typeface="Questrial"/>
            </a:endParaRPr>
          </a:p>
          <a:p>
            <a:pPr marL="285750" marR="0" lvl="0" indent="-285750" algn="l" rtl="0">
              <a:spcBef>
                <a:spcPts val="0"/>
              </a:spcBef>
              <a:buClr>
                <a:schemeClr val="dk1"/>
              </a:buClr>
              <a:buFont typeface="Arial"/>
              <a:buNone/>
            </a:pPr>
            <a:endParaRPr sz="2800" b="1">
              <a:solidFill>
                <a:srgbClr val="00B050"/>
              </a:solidFill>
              <a:latin typeface="Questrial"/>
              <a:ea typeface="Questrial"/>
              <a:cs typeface="Questrial"/>
              <a:sym typeface="Questrial"/>
            </a:endParaRPr>
          </a:p>
        </p:txBody>
      </p:sp>
      <p:sp>
        <p:nvSpPr>
          <p:cNvPr id="1076" name="Shape 1076"/>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600" b="0" i="0" u="none" strike="noStrike" cap="none">
                <a:solidFill>
                  <a:schemeClr val="dk1"/>
                </a:solidFill>
                <a:latin typeface="Questrial"/>
                <a:ea typeface="Questrial"/>
                <a:cs typeface="Questrial"/>
                <a:sym typeface="Questrial"/>
              </a:rPr>
              <a:t>Implicit vs. Explicit evidence of the crosscutting concept elements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080"/>
        <p:cNvGrpSpPr/>
        <p:nvPr/>
      </p:nvGrpSpPr>
      <p:grpSpPr>
        <a:xfrm>
          <a:off x="0" y="0"/>
          <a:ext cx="0" cy="0"/>
          <a:chOff x="0" y="0"/>
          <a:chExt cx="0" cy="0"/>
        </a:xfrm>
      </p:grpSpPr>
      <p:pic>
        <p:nvPicPr>
          <p:cNvPr id="1081" name="Shape 1081"/>
          <p:cNvPicPr preferRelativeResize="0"/>
          <p:nvPr/>
        </p:nvPicPr>
        <p:blipFill rotWithShape="1">
          <a:blip r:embed="rId3">
            <a:alphaModFix/>
          </a:blip>
          <a:srcRect l="7921" t="2274"/>
          <a:stretch/>
        </p:blipFill>
        <p:spPr>
          <a:xfrm rot="450601">
            <a:off x="2786175" y="1791753"/>
            <a:ext cx="3798785" cy="4663613"/>
          </a:xfrm>
          <a:prstGeom prst="rect">
            <a:avLst/>
          </a:prstGeom>
          <a:noFill/>
          <a:ln>
            <a:noFill/>
          </a:ln>
        </p:spPr>
      </p:pic>
      <p:sp>
        <p:nvSpPr>
          <p:cNvPr id="1082" name="Shape 1082"/>
          <p:cNvSpPr txBox="1"/>
          <p:nvPr/>
        </p:nvSpPr>
        <p:spPr>
          <a:xfrm>
            <a:off x="-568125" y="4531537"/>
            <a:ext cx="5181600" cy="7080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000">
                <a:solidFill>
                  <a:srgbClr val="595959"/>
                </a:solidFill>
                <a:latin typeface="Calibri"/>
                <a:ea typeface="Calibri"/>
                <a:cs typeface="Calibri"/>
                <a:sym typeface="Calibri"/>
              </a:rPr>
              <a:t>Crosscutting   </a:t>
            </a:r>
          </a:p>
          <a:p>
            <a:pPr marL="0" marR="0" lvl="0" indent="0" algn="ctr" rtl="0">
              <a:spcBef>
                <a:spcPts val="0"/>
              </a:spcBef>
              <a:buSzPct val="25000"/>
              <a:buNone/>
            </a:pPr>
            <a:r>
              <a:rPr lang="en-US" sz="4000">
                <a:solidFill>
                  <a:srgbClr val="595959"/>
                </a:solidFill>
                <a:latin typeface="Calibri"/>
                <a:ea typeface="Calibri"/>
                <a:cs typeface="Calibri"/>
                <a:sym typeface="Calibri"/>
              </a:rPr>
              <a:t>Concepts</a:t>
            </a:r>
          </a:p>
        </p:txBody>
      </p:sp>
      <p:sp>
        <p:nvSpPr>
          <p:cNvPr id="1083" name="Shape 1083"/>
          <p:cNvSpPr txBox="1"/>
          <p:nvPr/>
        </p:nvSpPr>
        <p:spPr>
          <a:xfrm>
            <a:off x="5360935" y="4949494"/>
            <a:ext cx="2726700" cy="420000"/>
          </a:xfrm>
          <a:prstGeom prst="rect">
            <a:avLst/>
          </a:prstGeom>
          <a:noFill/>
          <a:ln>
            <a:noFill/>
          </a:ln>
        </p:spPr>
        <p:txBody>
          <a:bodyPr lIns="91425" tIns="45700" rIns="91425" bIns="45700" anchor="t" anchorCtr="0">
            <a:noAutofit/>
          </a:bodyPr>
          <a:lstStyle/>
          <a:p>
            <a:pPr marL="0" marR="0" lvl="0" indent="0" algn="l" rtl="0">
              <a:lnSpc>
                <a:spcPct val="50000"/>
              </a:lnSpc>
              <a:spcBef>
                <a:spcPts val="0"/>
              </a:spcBef>
              <a:buSzPct val="25000"/>
              <a:buNone/>
            </a:pPr>
            <a:r>
              <a:rPr lang="en-US" sz="4000">
                <a:solidFill>
                  <a:srgbClr val="595959"/>
                </a:solidFill>
                <a:latin typeface="Calibri"/>
                <a:ea typeface="Calibri"/>
                <a:cs typeface="Calibri"/>
                <a:sym typeface="Calibri"/>
              </a:rPr>
              <a:t>Core Ideas</a:t>
            </a:r>
          </a:p>
        </p:txBody>
      </p:sp>
      <p:sp>
        <p:nvSpPr>
          <p:cNvPr id="1084" name="Shape 1084"/>
          <p:cNvSpPr txBox="1"/>
          <p:nvPr/>
        </p:nvSpPr>
        <p:spPr>
          <a:xfrm>
            <a:off x="3272266" y="6034121"/>
            <a:ext cx="2545799" cy="7080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rgbClr val="595959"/>
                </a:solidFill>
                <a:latin typeface="Calibri"/>
                <a:ea typeface="Calibri"/>
                <a:cs typeface="Calibri"/>
                <a:sym typeface="Calibri"/>
              </a:rPr>
              <a:t>Practices</a:t>
            </a:r>
          </a:p>
        </p:txBody>
      </p:sp>
      <p:sp>
        <p:nvSpPr>
          <p:cNvPr id="1085" name="Shape 1085"/>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What does 3D Design look like?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Shape 1090"/>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Category IB: NGSS 3D Design</a:t>
            </a:r>
          </a:p>
        </p:txBody>
      </p:sp>
      <p:pic>
        <p:nvPicPr>
          <p:cNvPr id="1091" name="Shape 1091" descr="cat 1b.png"/>
          <p:cNvPicPr preferRelativeResize="0">
            <a:picLocks noGrp="1"/>
          </p:cNvPicPr>
          <p:nvPr>
            <p:ph type="body" idx="1"/>
          </p:nvPr>
        </p:nvPicPr>
        <p:blipFill rotWithShape="1">
          <a:blip r:embed="rId3">
            <a:alphaModFix/>
          </a:blip>
          <a:srcRect t="5014" b="5014"/>
          <a:stretch/>
        </p:blipFill>
        <p:spPr>
          <a:xfrm>
            <a:off x="612647" y="1600200"/>
            <a:ext cx="8378952" cy="5105399"/>
          </a:xfrm>
          <a:prstGeom prst="rect">
            <a:avLst/>
          </a:prstGeom>
          <a:noFill/>
          <a:ln>
            <a:noFill/>
          </a:ln>
        </p:spPr>
      </p:pic>
      <p:sp>
        <p:nvSpPr>
          <p:cNvPr id="1092" name="Shape 1092"/>
          <p:cNvSpPr/>
          <p:nvPr/>
        </p:nvSpPr>
        <p:spPr>
          <a:xfrm>
            <a:off x="152400" y="3886200"/>
            <a:ext cx="457200" cy="381000"/>
          </a:xfrm>
          <a:prstGeom prst="rightArrow">
            <a:avLst>
              <a:gd name="adj1" fmla="val 50000"/>
              <a:gd name="adj2" fmla="val 50000"/>
            </a:avLst>
          </a:prstGeom>
          <a:solidFill>
            <a:srgbClr val="B45F06"/>
          </a:solidFill>
          <a:ln w="10000" cap="flat" cmpd="sng">
            <a:solidFill>
              <a:schemeClr val="accent1"/>
            </a:solidFill>
            <a:prstDash val="solid"/>
            <a:round/>
            <a:headEnd type="none" w="med" len="med"/>
            <a:tailEnd type="none" w="med" len="med"/>
          </a:ln>
          <a:effectLst>
            <a:outerShdw blurRad="38100" dist="30000" dir="5400000" rotWithShape="0">
              <a:srgbClr val="000000">
                <a:alpha val="44705"/>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sp>
        <p:nvSpPr>
          <p:cNvPr id="1098" name="Shape 1098"/>
          <p:cNvSpPr txBox="1">
            <a:spLocks noGrp="1"/>
          </p:cNvSpPr>
          <p:nvPr>
            <p:ph type="title"/>
          </p:nvPr>
        </p:nvSpPr>
        <p:spPr>
          <a:xfrm>
            <a:off x="1066800" y="152400"/>
            <a:ext cx="7969500" cy="9906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Applying the Criteria to a Lesson</a:t>
            </a:r>
          </a:p>
        </p:txBody>
      </p:sp>
      <p:sp>
        <p:nvSpPr>
          <p:cNvPr id="1099" name="Shape 1099"/>
          <p:cNvSpPr txBox="1">
            <a:spLocks noGrp="1"/>
          </p:cNvSpPr>
          <p:nvPr>
            <p:ph type="body" idx="1"/>
          </p:nvPr>
        </p:nvSpPr>
        <p:spPr>
          <a:xfrm>
            <a:off x="304800" y="1524000"/>
            <a:ext cx="8568267" cy="4669502"/>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rgbClr val="0D467A"/>
              </a:buClr>
              <a:buSzPct val="25000"/>
              <a:buFont typeface="Merriweather Sans"/>
              <a:buNone/>
            </a:pPr>
            <a:r>
              <a:rPr lang="en-US" sz="2800" b="0" i="0" u="none" strike="noStrike" cap="none">
                <a:solidFill>
                  <a:srgbClr val="595959"/>
                </a:solidFill>
                <a:latin typeface="Questrial"/>
                <a:ea typeface="Questrial"/>
                <a:cs typeface="Questrial"/>
                <a:sym typeface="Questrial"/>
              </a:rPr>
              <a:t>Individually, read through Investigation 1 of the sample lesson provided, and</a:t>
            </a:r>
          </a:p>
          <a:p>
            <a:pPr marL="971550" marR="0" lvl="1" indent="-463550" algn="l" rtl="0">
              <a:lnSpc>
                <a:spcPct val="114000"/>
              </a:lnSpc>
              <a:spcBef>
                <a:spcPts val="1000"/>
              </a:spcBef>
              <a:spcAft>
                <a:spcPts val="0"/>
              </a:spcAft>
              <a:buClr>
                <a:srgbClr val="61893C"/>
              </a:buClr>
              <a:buSzPct val="70000"/>
              <a:buFont typeface="Arial"/>
              <a:buChar char="•"/>
            </a:pPr>
            <a:r>
              <a:rPr lang="en-US" sz="2800" b="0" i="0" u="none" strike="noStrike" cap="none">
                <a:solidFill>
                  <a:srgbClr val="595959"/>
                </a:solidFill>
                <a:latin typeface="Questrial"/>
                <a:ea typeface="Questrial"/>
                <a:cs typeface="Questrial"/>
                <a:sym typeface="Questrial"/>
              </a:rPr>
              <a:t>Highlight evidence of science and engineering practices in </a:t>
            </a:r>
            <a:r>
              <a:rPr lang="en-US" sz="2800" b="0" i="0" u="none" strike="noStrike" cap="none">
                <a:solidFill>
                  <a:srgbClr val="004CE2"/>
                </a:solidFill>
                <a:latin typeface="Questrial"/>
                <a:ea typeface="Questrial"/>
                <a:cs typeface="Questrial"/>
                <a:sym typeface="Questrial"/>
              </a:rPr>
              <a:t>BLUE</a:t>
            </a:r>
          </a:p>
          <a:p>
            <a:pPr marL="971550" marR="0" lvl="1" indent="-463550" algn="l" rtl="0">
              <a:lnSpc>
                <a:spcPct val="114000"/>
              </a:lnSpc>
              <a:spcBef>
                <a:spcPts val="1000"/>
              </a:spcBef>
              <a:spcAft>
                <a:spcPts val="0"/>
              </a:spcAft>
              <a:buClr>
                <a:srgbClr val="61893C"/>
              </a:buClr>
              <a:buSzPct val="70000"/>
              <a:buFont typeface="Arial"/>
              <a:buChar char="•"/>
            </a:pPr>
            <a:r>
              <a:rPr lang="en-US" sz="2800" b="0" i="0" u="none" strike="noStrike" cap="none">
                <a:solidFill>
                  <a:srgbClr val="595959"/>
                </a:solidFill>
                <a:latin typeface="Questrial"/>
                <a:ea typeface="Questrial"/>
                <a:cs typeface="Questrial"/>
                <a:sym typeface="Questrial"/>
              </a:rPr>
              <a:t>Highlight evidence of disciplinary core ideas in </a:t>
            </a:r>
            <a:r>
              <a:rPr lang="en-US" sz="2800" b="0" i="0" u="none" strike="noStrike" cap="none">
                <a:solidFill>
                  <a:srgbClr val="F2742D"/>
                </a:solidFill>
                <a:latin typeface="Questrial"/>
                <a:ea typeface="Questrial"/>
                <a:cs typeface="Questrial"/>
                <a:sym typeface="Questrial"/>
              </a:rPr>
              <a:t>ORANGE</a:t>
            </a:r>
          </a:p>
          <a:p>
            <a:pPr marL="971550" marR="0" lvl="1" indent="-463550" algn="l" rtl="0">
              <a:lnSpc>
                <a:spcPct val="114000"/>
              </a:lnSpc>
              <a:spcBef>
                <a:spcPts val="1000"/>
              </a:spcBef>
              <a:spcAft>
                <a:spcPts val="0"/>
              </a:spcAft>
              <a:buClr>
                <a:srgbClr val="61893C"/>
              </a:buClr>
              <a:buSzPct val="70000"/>
              <a:buFont typeface="Arial"/>
              <a:buChar char="•"/>
            </a:pPr>
            <a:r>
              <a:rPr lang="en-US" sz="2800" b="0" i="0" u="none" strike="noStrike" cap="none">
                <a:solidFill>
                  <a:srgbClr val="595959"/>
                </a:solidFill>
                <a:latin typeface="Questrial"/>
                <a:ea typeface="Questrial"/>
                <a:cs typeface="Questrial"/>
                <a:sym typeface="Questrial"/>
              </a:rPr>
              <a:t>Highlight evidence of crosscutting concepts in </a:t>
            </a:r>
            <a:r>
              <a:rPr lang="en-US" sz="2800" b="0" i="0" u="none" strike="noStrike" cap="none">
                <a:solidFill>
                  <a:srgbClr val="00B050"/>
                </a:solidFill>
                <a:latin typeface="Questrial"/>
                <a:ea typeface="Questrial"/>
                <a:cs typeface="Questrial"/>
                <a:sym typeface="Questrial"/>
              </a:rPr>
              <a:t>GREEN</a:t>
            </a:r>
          </a:p>
          <a:p>
            <a:pPr marL="515937" marR="0" lvl="1" indent="-7937" algn="l" rtl="0">
              <a:spcBef>
                <a:spcPts val="1550"/>
              </a:spcBef>
              <a:spcAft>
                <a:spcPts val="0"/>
              </a:spcAft>
              <a:buClr>
                <a:srgbClr val="61893C"/>
              </a:buClr>
              <a:buSzPct val="25000"/>
              <a:buFont typeface="Noto Sans Symbols"/>
              <a:buNone/>
            </a:pPr>
            <a:endParaRPr sz="2600" b="1" i="0" u="none" strike="noStrike" cap="none">
              <a:solidFill>
                <a:srgbClr val="00B050"/>
              </a:solidFill>
              <a:latin typeface="Questrial"/>
              <a:ea typeface="Questrial"/>
              <a:cs typeface="Questrial"/>
              <a:sym typeface="Questrial"/>
            </a:endParaRPr>
          </a:p>
          <a:p>
            <a:pPr marL="0" marR="0" lvl="0" indent="0" algn="l" rtl="0">
              <a:spcBef>
                <a:spcPts val="700"/>
              </a:spcBef>
              <a:buClr>
                <a:srgbClr val="0D467A"/>
              </a:buClr>
              <a:buSzPct val="25000"/>
              <a:buFont typeface="Merriweather Sans"/>
              <a:buNone/>
            </a:pPr>
            <a:endParaRPr sz="2900" b="0" i="0" u="none" strike="noStrike" cap="none">
              <a:solidFill>
                <a:schemeClr val="dk1"/>
              </a:solidFill>
              <a:latin typeface="Questrial"/>
              <a:ea typeface="Questrial"/>
              <a:cs typeface="Questrial"/>
              <a:sym typeface="Questrial"/>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sp>
        <p:nvSpPr>
          <p:cNvPr id="1104" name="Shape 1104"/>
          <p:cNvSpPr txBox="1">
            <a:spLocks noGrp="1"/>
          </p:cNvSpPr>
          <p:nvPr>
            <p:ph type="title"/>
          </p:nvPr>
        </p:nvSpPr>
        <p:spPr>
          <a:xfrm>
            <a:off x="1066800" y="228600"/>
            <a:ext cx="7969500" cy="9906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Let’s talk about Investigation 1</a:t>
            </a:r>
          </a:p>
        </p:txBody>
      </p:sp>
      <p:sp>
        <p:nvSpPr>
          <p:cNvPr id="1105" name="Shape 1105"/>
          <p:cNvSpPr txBox="1">
            <a:spLocks noGrp="1"/>
          </p:cNvSpPr>
          <p:nvPr>
            <p:ph type="body" idx="1"/>
          </p:nvPr>
        </p:nvSpPr>
        <p:spPr>
          <a:xfrm>
            <a:off x="612647" y="1600200"/>
            <a:ext cx="8153399" cy="4495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0D467A"/>
              </a:buClr>
              <a:buSzPct val="25000"/>
              <a:buFont typeface="Merriweather Sans"/>
              <a:buNone/>
            </a:pPr>
            <a:r>
              <a:rPr lang="en-US" sz="2900" b="0" i="0" u="none" strike="noStrike" cap="none">
                <a:solidFill>
                  <a:schemeClr val="dk1"/>
                </a:solidFill>
                <a:latin typeface="Questrial"/>
                <a:ea typeface="Questrial"/>
                <a:cs typeface="Questrial"/>
                <a:sym typeface="Questrial"/>
              </a:rPr>
              <a:t>B. Three-Dimensions:  Builds an understanding of multiple grade-appropriate elements of the science and engineering practices (SEPs), disciplinary core ideas (DCIs), and crosscutting concepts (CCCs) that are </a:t>
            </a:r>
            <a:r>
              <a:rPr lang="en-US" sz="2900" b="0" i="1" u="none" strike="noStrike" cap="none">
                <a:solidFill>
                  <a:schemeClr val="dk1"/>
                </a:solidFill>
                <a:latin typeface="Questrial"/>
                <a:ea typeface="Questrial"/>
                <a:cs typeface="Questrial"/>
                <a:sym typeface="Questrial"/>
              </a:rPr>
              <a:t>deliberately selected to aid student sense-making of phenomena and/or designing of solutions.</a:t>
            </a:r>
          </a:p>
          <a:p>
            <a:pPr marL="0" marR="0" lvl="0" indent="0" algn="l" rtl="0">
              <a:spcBef>
                <a:spcPts val="700"/>
              </a:spcBef>
              <a:spcAft>
                <a:spcPts val="0"/>
              </a:spcAft>
              <a:buClr>
                <a:srgbClr val="0D467A"/>
              </a:buClr>
              <a:buSzPct val="25000"/>
              <a:buFont typeface="Merriweather Sans"/>
              <a:buNone/>
            </a:pPr>
            <a:endParaRPr sz="1500" b="0" i="1" u="none" strike="noStrike" cap="none">
              <a:solidFill>
                <a:schemeClr val="dk1"/>
              </a:solidFill>
              <a:latin typeface="Questrial"/>
              <a:ea typeface="Questrial"/>
              <a:cs typeface="Questrial"/>
              <a:sym typeface="Questrial"/>
            </a:endParaRPr>
          </a:p>
          <a:p>
            <a:pPr marL="0" marR="0" lvl="0" indent="0" algn="l" rtl="0">
              <a:spcBef>
                <a:spcPts val="700"/>
              </a:spcBef>
              <a:spcAft>
                <a:spcPts val="0"/>
              </a:spcAft>
              <a:buClr>
                <a:srgbClr val="0D467A"/>
              </a:buClr>
              <a:buSzPct val="25000"/>
              <a:buFont typeface="Merriweather Sans"/>
              <a:buNone/>
            </a:pPr>
            <a:r>
              <a:rPr lang="en-US" sz="2900" b="1" i="0" u="none" strike="noStrike" cap="none">
                <a:solidFill>
                  <a:schemeClr val="dk1"/>
                </a:solidFill>
                <a:latin typeface="Questrial"/>
                <a:ea typeface="Questrial"/>
                <a:cs typeface="Questrial"/>
                <a:sym typeface="Questrial"/>
              </a:rPr>
              <a:t>Evidence needs to be at the </a:t>
            </a:r>
            <a:r>
              <a:rPr lang="en-US" sz="2900" b="1" i="1" u="none" strike="noStrike" cap="none">
                <a:solidFill>
                  <a:schemeClr val="dk1"/>
                </a:solidFill>
                <a:latin typeface="Questrial"/>
                <a:ea typeface="Questrial"/>
                <a:cs typeface="Questrial"/>
                <a:sym typeface="Questrial"/>
              </a:rPr>
              <a:t>element level </a:t>
            </a:r>
            <a:r>
              <a:rPr lang="en-US" sz="2900" b="1" i="0" u="none" strike="noStrike" cap="none">
                <a:solidFill>
                  <a:schemeClr val="dk1"/>
                </a:solidFill>
                <a:latin typeface="Questrial"/>
                <a:ea typeface="Questrial"/>
                <a:cs typeface="Questrial"/>
                <a:sym typeface="Questrial"/>
              </a:rPr>
              <a:t>of the dimensions.</a:t>
            </a:r>
          </a:p>
          <a:p>
            <a:pPr marL="320040" marR="0" lvl="0" indent="-320040" algn="l" rtl="0">
              <a:spcBef>
                <a:spcPts val="700"/>
              </a:spcBef>
              <a:buClr>
                <a:srgbClr val="0D467A"/>
              </a:buClr>
              <a:buSzPct val="100000"/>
              <a:buFont typeface="Merriweather Sans"/>
              <a:buNone/>
            </a:pPr>
            <a:endParaRPr sz="2900" b="0" i="0" u="none" strike="noStrike" cap="none">
              <a:solidFill>
                <a:schemeClr val="dk1"/>
              </a:solidFill>
              <a:latin typeface="Questrial"/>
              <a:ea typeface="Questrial"/>
              <a:cs typeface="Questrial"/>
              <a:sym typeface="Quest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Shape 180"/>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How can I see an object?</a:t>
            </a:r>
          </a:p>
        </p:txBody>
      </p:sp>
      <p:sp>
        <p:nvSpPr>
          <p:cNvPr id="181" name="Shape 181"/>
          <p:cNvSpPr txBox="1">
            <a:spLocks noGrp="1"/>
          </p:cNvSpPr>
          <p:nvPr>
            <p:ph type="body" idx="1"/>
          </p:nvPr>
        </p:nvSpPr>
        <p:spPr>
          <a:xfrm>
            <a:off x="612647" y="1600200"/>
            <a:ext cx="8153399" cy="4495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0D467A"/>
              </a:buClr>
              <a:buSzPct val="25000"/>
              <a:buFont typeface="Merriweather Sans"/>
              <a:buNone/>
            </a:pPr>
            <a:r>
              <a:rPr lang="en-US" sz="2800" b="0" i="0" u="none" strike="noStrike" cap="none">
                <a:solidFill>
                  <a:schemeClr val="dk1"/>
                </a:solidFill>
                <a:latin typeface="Questrial"/>
                <a:ea typeface="Questrial"/>
                <a:cs typeface="Questrial"/>
                <a:sym typeface="Questrial"/>
              </a:rPr>
              <a:t>Look into the shoebox with the flap CLOSED.</a:t>
            </a:r>
          </a:p>
          <a:p>
            <a:pPr marL="320040" marR="0" lvl="0" indent="-320040" algn="l" rtl="0">
              <a:spcBef>
                <a:spcPts val="700"/>
              </a:spcBef>
              <a:spcAft>
                <a:spcPts val="0"/>
              </a:spcAft>
              <a:buClr>
                <a:srgbClr val="0D467A"/>
              </a:buClr>
              <a:buSzPct val="100000"/>
              <a:buFont typeface="Merriweather Sans"/>
              <a:buNone/>
            </a:pPr>
            <a:endParaRPr sz="2800" b="0" i="0" u="none" strike="noStrike" cap="none">
              <a:solidFill>
                <a:schemeClr val="dk1"/>
              </a:solidFill>
              <a:latin typeface="Questrial"/>
              <a:ea typeface="Questrial"/>
              <a:cs typeface="Questrial"/>
              <a:sym typeface="Questrial"/>
            </a:endParaRPr>
          </a:p>
          <a:p>
            <a:pPr marL="0" marR="0" lvl="0" indent="0" algn="l" rtl="0">
              <a:spcBef>
                <a:spcPts val="700"/>
              </a:spcBef>
              <a:spcAft>
                <a:spcPts val="0"/>
              </a:spcAft>
              <a:buClr>
                <a:srgbClr val="0D467A"/>
              </a:buClr>
              <a:buSzPct val="25000"/>
              <a:buFont typeface="Merriweather Sans"/>
              <a:buNone/>
            </a:pPr>
            <a:r>
              <a:rPr lang="en-US" sz="2800" b="0" i="1" u="none" strike="noStrike" cap="none">
                <a:solidFill>
                  <a:schemeClr val="dk1"/>
                </a:solidFill>
                <a:latin typeface="Questrial"/>
                <a:ea typeface="Questrial"/>
                <a:cs typeface="Questrial"/>
                <a:sym typeface="Questrial"/>
              </a:rPr>
              <a:t>Think about:</a:t>
            </a:r>
          </a:p>
          <a:p>
            <a:pPr marL="0" marR="0" lvl="0" indent="0" algn="l" rtl="0">
              <a:spcBef>
                <a:spcPts val="700"/>
              </a:spcBef>
              <a:spcAft>
                <a:spcPts val="0"/>
              </a:spcAft>
              <a:buClr>
                <a:srgbClr val="0D467A"/>
              </a:buClr>
              <a:buSzPct val="25000"/>
              <a:buFont typeface="Merriweather Sans"/>
              <a:buNone/>
            </a:pPr>
            <a:r>
              <a:rPr lang="en-US" sz="2800" b="0" i="0" u="none" strike="noStrike" cap="none">
                <a:solidFill>
                  <a:schemeClr val="dk1"/>
                </a:solidFill>
                <a:latin typeface="Questrial"/>
                <a:ea typeface="Questrial"/>
                <a:cs typeface="Questrial"/>
                <a:sym typeface="Questrial"/>
              </a:rPr>
              <a:t>How does that help you understand how you can see </a:t>
            </a:r>
            <a:r>
              <a:rPr lang="en-US" sz="2800" b="0" i="1" u="none" strike="noStrike" cap="none">
                <a:solidFill>
                  <a:schemeClr val="dk1"/>
                </a:solidFill>
                <a:latin typeface="Questrial"/>
                <a:ea typeface="Questrial"/>
                <a:cs typeface="Questrial"/>
                <a:sym typeface="Questrial"/>
              </a:rPr>
              <a:t>the object</a:t>
            </a:r>
            <a:r>
              <a:rPr lang="en-US" sz="2800" b="0" i="0" u="none" strike="noStrike" cap="none">
                <a:solidFill>
                  <a:schemeClr val="dk1"/>
                </a:solidFill>
                <a:latin typeface="Questrial"/>
                <a:ea typeface="Questrial"/>
                <a:cs typeface="Questrial"/>
                <a:sym typeface="Questrial"/>
              </a:rPr>
              <a:t>?</a:t>
            </a:r>
          </a:p>
          <a:p>
            <a:pPr marL="320040" marR="0" lvl="0" indent="-320040" algn="l" rtl="0">
              <a:spcBef>
                <a:spcPts val="700"/>
              </a:spcBef>
              <a:buClr>
                <a:srgbClr val="0D467A"/>
              </a:buClr>
              <a:buSzPct val="100000"/>
              <a:buFont typeface="Merriweather Sans"/>
              <a:buNone/>
            </a:pPr>
            <a:endParaRPr sz="2900" b="0" i="0" u="none" strike="noStrike" cap="none">
              <a:solidFill>
                <a:schemeClr val="dk1"/>
              </a:solidFill>
              <a:latin typeface="Questrial"/>
              <a:ea typeface="Questrial"/>
              <a:cs typeface="Questrial"/>
              <a:sym typeface="Questrial"/>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109"/>
        <p:cNvGrpSpPr/>
        <p:nvPr/>
      </p:nvGrpSpPr>
      <p:grpSpPr>
        <a:xfrm>
          <a:off x="0" y="0"/>
          <a:ext cx="0" cy="0"/>
          <a:chOff x="0" y="0"/>
          <a:chExt cx="0" cy="0"/>
        </a:xfrm>
      </p:grpSpPr>
      <p:sp>
        <p:nvSpPr>
          <p:cNvPr id="1110" name="Shape 1110"/>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Applying Criteria to a Lesson</a:t>
            </a:r>
          </a:p>
        </p:txBody>
      </p:sp>
      <p:sp>
        <p:nvSpPr>
          <p:cNvPr id="1111" name="Shape 1111"/>
          <p:cNvSpPr txBox="1">
            <a:spLocks noGrp="1"/>
          </p:cNvSpPr>
          <p:nvPr>
            <p:ph type="body" idx="1"/>
          </p:nvPr>
        </p:nvSpPr>
        <p:spPr>
          <a:xfrm>
            <a:off x="384047" y="1600200"/>
            <a:ext cx="8153400" cy="4495800"/>
          </a:xfrm>
          <a:prstGeom prst="rect">
            <a:avLst/>
          </a:prstGeom>
          <a:noFill/>
          <a:ln>
            <a:noFill/>
          </a:ln>
        </p:spPr>
        <p:txBody>
          <a:bodyPr lIns="91425" tIns="45700" rIns="91425" bIns="45700" anchor="t" anchorCtr="0">
            <a:noAutofit/>
          </a:bodyPr>
          <a:lstStyle/>
          <a:p>
            <a:pPr marL="320040" marR="0" lvl="0" indent="-320040" algn="l" rtl="0">
              <a:spcBef>
                <a:spcPts val="0"/>
              </a:spcBef>
              <a:spcAft>
                <a:spcPts val="0"/>
              </a:spcAft>
              <a:buClr>
                <a:srgbClr val="0D467A"/>
              </a:buClr>
              <a:buSzPct val="100000"/>
              <a:buFont typeface="Merriweather Sans"/>
              <a:buChar char="■"/>
            </a:pPr>
            <a:r>
              <a:rPr lang="en-US" sz="2900" b="0" i="0" u="none" strike="noStrike" cap="none">
                <a:solidFill>
                  <a:schemeClr val="dk1"/>
                </a:solidFill>
                <a:latin typeface="Questrial"/>
                <a:ea typeface="Questrial"/>
                <a:cs typeface="Questrial"/>
                <a:sym typeface="Questrial"/>
              </a:rPr>
              <a:t>Continue to read through the rest of the lesson (including Investigations 2 and 3), and look for (highlight) evidence of the NGSS Category 1B </a:t>
            </a:r>
            <a:r>
              <a:rPr lang="en-US" sz="2900" b="1" i="0" u="none" strike="noStrike" cap="none">
                <a:solidFill>
                  <a:schemeClr val="dk1"/>
                </a:solidFill>
                <a:latin typeface="Questrial"/>
                <a:ea typeface="Questrial"/>
                <a:cs typeface="Questrial"/>
                <a:sym typeface="Questrial"/>
              </a:rPr>
              <a:t> </a:t>
            </a:r>
            <a:r>
              <a:rPr lang="en-US" sz="2900" b="0" i="0" u="none" strike="noStrike" cap="none">
                <a:solidFill>
                  <a:schemeClr val="dk1"/>
                </a:solidFill>
                <a:latin typeface="Questrial"/>
                <a:ea typeface="Questrial"/>
                <a:cs typeface="Questrial"/>
                <a:sym typeface="Questrial"/>
              </a:rPr>
              <a:t>criteria </a:t>
            </a:r>
            <a:r>
              <a:rPr lang="en-US" sz="2900" b="1" i="0" u="none" strike="noStrike" cap="none">
                <a:solidFill>
                  <a:schemeClr val="dk1"/>
                </a:solidFill>
                <a:latin typeface="Questrial"/>
                <a:ea typeface="Questrial"/>
                <a:cs typeface="Questrial"/>
                <a:sym typeface="Questrial"/>
              </a:rPr>
              <a:t>for all 3 Investigations (1,2,3) </a:t>
            </a:r>
            <a:r>
              <a:rPr lang="en-US" sz="2900" b="0" i="0" u="none" strike="noStrike" cap="none">
                <a:solidFill>
                  <a:schemeClr val="dk1"/>
                </a:solidFill>
                <a:latin typeface="Questrial"/>
                <a:ea typeface="Questrial"/>
                <a:cs typeface="Questrial"/>
                <a:sym typeface="Questrial"/>
              </a:rPr>
              <a:t>in the lesson.</a:t>
            </a:r>
          </a:p>
          <a:p>
            <a:pPr marL="320040" marR="0" lvl="0" indent="-320040" algn="l" rtl="0">
              <a:spcBef>
                <a:spcPts val="700"/>
              </a:spcBef>
              <a:spcAft>
                <a:spcPts val="0"/>
              </a:spcAft>
              <a:buClr>
                <a:srgbClr val="0D467A"/>
              </a:buClr>
              <a:buSzPct val="100000"/>
              <a:buFont typeface="Merriweather Sans"/>
              <a:buChar char="■"/>
            </a:pPr>
            <a:r>
              <a:rPr lang="en-US" sz="2900" b="0" i="0" u="none" strike="noStrike" cap="none">
                <a:solidFill>
                  <a:schemeClr val="dk1"/>
                </a:solidFill>
                <a:latin typeface="Questrial"/>
                <a:ea typeface="Questrial"/>
                <a:cs typeface="Questrial"/>
                <a:sym typeface="Questrial"/>
              </a:rPr>
              <a:t>In the second column of the response form, record your evidence from the lesson and your evidence from the NGSS on the element level, as well as your reasoning of HOW/WHY </a:t>
            </a:r>
            <a:r>
              <a:rPr lang="en-US"/>
              <a:t>        </a:t>
            </a:r>
            <a:r>
              <a:rPr lang="en-US" sz="2900" b="0" i="0" u="none" strike="noStrike" cap="none">
                <a:solidFill>
                  <a:schemeClr val="dk1"/>
                </a:solidFill>
                <a:latin typeface="Questrial"/>
                <a:ea typeface="Questrial"/>
                <a:cs typeface="Questrial"/>
                <a:sym typeface="Questrial"/>
              </a:rPr>
              <a:t>this evidence connects t</a:t>
            </a:r>
            <a:r>
              <a:rPr lang="en-US"/>
              <a:t>o</a:t>
            </a:r>
            <a:r>
              <a:rPr lang="en-US" sz="2900" b="0" i="0" u="none" strike="noStrike" cap="none">
                <a:solidFill>
                  <a:schemeClr val="dk1"/>
                </a:solidFill>
                <a:latin typeface="Questrial"/>
                <a:ea typeface="Questrial"/>
                <a:cs typeface="Questrial"/>
                <a:sym typeface="Questrial"/>
              </a:rPr>
              <a:t> the </a:t>
            </a:r>
            <a:r>
              <a:rPr lang="en-US"/>
              <a:t>                        </a:t>
            </a:r>
            <a:r>
              <a:rPr lang="en-US" sz="2900" b="0" i="0" u="none" strike="noStrike" cap="none">
                <a:solidFill>
                  <a:schemeClr val="dk1"/>
                </a:solidFill>
                <a:latin typeface="Questrial"/>
                <a:ea typeface="Questrial"/>
                <a:cs typeface="Questrial"/>
                <a:sym typeface="Questrial"/>
              </a:rPr>
              <a:t>rubric criteria.</a:t>
            </a:r>
          </a:p>
          <a:p>
            <a:pPr marL="0" marR="0" lvl="0" indent="0" algn="l" rtl="0">
              <a:spcBef>
                <a:spcPts val="700"/>
              </a:spcBef>
              <a:buClr>
                <a:srgbClr val="0D467A"/>
              </a:buClr>
              <a:buSzPct val="25000"/>
              <a:buFont typeface="Merriweather Sans"/>
              <a:buNone/>
            </a:pPr>
            <a:endParaRPr sz="2900" b="0" i="0" u="none" strike="noStrike" cap="none">
              <a:solidFill>
                <a:schemeClr val="dk1"/>
              </a:solidFill>
              <a:latin typeface="Questrial"/>
              <a:ea typeface="Questrial"/>
              <a:cs typeface="Questrial"/>
              <a:sym typeface="Questrial"/>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sp>
        <p:nvSpPr>
          <p:cNvPr id="1116" name="Shape 1116"/>
          <p:cNvSpPr txBox="1">
            <a:spLocks noGrp="1"/>
          </p:cNvSpPr>
          <p:nvPr>
            <p:ph type="title"/>
          </p:nvPr>
        </p:nvSpPr>
        <p:spPr>
          <a:xfrm>
            <a:off x="1066800" y="152400"/>
            <a:ext cx="7699200" cy="9906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Applying the Criteria to a Lesson</a:t>
            </a:r>
          </a:p>
        </p:txBody>
      </p:sp>
      <p:sp>
        <p:nvSpPr>
          <p:cNvPr id="1117" name="Shape 1117"/>
          <p:cNvSpPr txBox="1">
            <a:spLocks noGrp="1"/>
          </p:cNvSpPr>
          <p:nvPr>
            <p:ph type="body" idx="1"/>
          </p:nvPr>
        </p:nvSpPr>
        <p:spPr>
          <a:xfrm>
            <a:off x="152400" y="1524000"/>
            <a:ext cx="8846400" cy="5248200"/>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rgbClr val="0D467A"/>
              </a:buClr>
              <a:buSzPct val="25000"/>
              <a:buFont typeface="Merriweather Sans"/>
              <a:buNone/>
            </a:pPr>
            <a:r>
              <a:rPr lang="en-US" sz="2800" b="0" i="0" u="none" strike="noStrike" cap="none">
                <a:solidFill>
                  <a:srgbClr val="595959"/>
                </a:solidFill>
                <a:latin typeface="Questrial"/>
                <a:ea typeface="Questrial"/>
                <a:cs typeface="Questrial"/>
                <a:sym typeface="Questrial"/>
              </a:rPr>
              <a:t>Still working individually, reason how the evidence fits together and connects to criteri</a:t>
            </a:r>
            <a:r>
              <a:rPr lang="en-US" sz="2800">
                <a:solidFill>
                  <a:srgbClr val="595959"/>
                </a:solidFill>
              </a:rPr>
              <a:t>on</a:t>
            </a:r>
            <a:r>
              <a:rPr lang="en-US" sz="2800" b="0" i="0" u="none" strike="noStrike" cap="none">
                <a:solidFill>
                  <a:srgbClr val="595959"/>
                </a:solidFill>
                <a:latin typeface="Questrial"/>
                <a:ea typeface="Questrial"/>
                <a:cs typeface="Questrial"/>
                <a:sym typeface="Questrial"/>
              </a:rPr>
              <a:t> 1C </a:t>
            </a:r>
            <a:r>
              <a:rPr lang="en-US" sz="2800" b="0" i="1" u="none" strike="noStrike" cap="none">
                <a:solidFill>
                  <a:srgbClr val="595959"/>
                </a:solidFill>
                <a:latin typeface="Questrial"/>
                <a:ea typeface="Questrial"/>
                <a:cs typeface="Questrial"/>
                <a:sym typeface="Questrial"/>
              </a:rPr>
              <a:t>Integrating the Three Dimensions</a:t>
            </a:r>
            <a:r>
              <a:rPr lang="en-US" sz="2800" b="0" i="0" u="none" strike="noStrike" cap="none">
                <a:solidFill>
                  <a:srgbClr val="595959"/>
                </a:solidFill>
                <a:latin typeface="Questrial"/>
                <a:ea typeface="Questrial"/>
                <a:cs typeface="Questrial"/>
                <a:sym typeface="Questrial"/>
              </a:rPr>
              <a:t>. Is there evidence to show that the practices, disciplinary core ideas, and crosscutting concepts:</a:t>
            </a:r>
          </a:p>
          <a:p>
            <a:pPr marL="857250" marR="0" lvl="1" indent="-508000" algn="l" rtl="0">
              <a:lnSpc>
                <a:spcPct val="114000"/>
              </a:lnSpc>
              <a:spcBef>
                <a:spcPts val="1000"/>
              </a:spcBef>
              <a:spcAft>
                <a:spcPts val="0"/>
              </a:spcAft>
              <a:buClr>
                <a:srgbClr val="61893C"/>
              </a:buClr>
              <a:buSzPct val="100000"/>
              <a:buFont typeface="Arial"/>
              <a:buChar char="•"/>
            </a:pPr>
            <a:r>
              <a:rPr lang="en-US" sz="2800" b="0" i="0" u="none" strike="noStrike" cap="none">
                <a:solidFill>
                  <a:srgbClr val="595959"/>
                </a:solidFill>
                <a:latin typeface="Questrial"/>
                <a:ea typeface="Questrial"/>
                <a:cs typeface="Questrial"/>
                <a:sym typeface="Questrial"/>
              </a:rPr>
              <a:t>Work together to support students in three-dimensional learning to make sense of phenomena or to design solutions to problems, OR</a:t>
            </a:r>
          </a:p>
          <a:p>
            <a:pPr marL="857250" marR="0" lvl="1" indent="-508000" algn="l" rtl="0">
              <a:lnSpc>
                <a:spcPct val="114000"/>
              </a:lnSpc>
              <a:spcBef>
                <a:spcPts val="1000"/>
              </a:spcBef>
              <a:spcAft>
                <a:spcPts val="0"/>
              </a:spcAft>
              <a:buClr>
                <a:srgbClr val="61893C"/>
              </a:buClr>
              <a:buSzPct val="100000"/>
              <a:buFont typeface="Arial"/>
              <a:buChar char="•"/>
            </a:pPr>
            <a:r>
              <a:rPr lang="en-US" sz="2800" b="0" i="0" u="none" strike="noStrike" cap="none">
                <a:solidFill>
                  <a:srgbClr val="595959"/>
                </a:solidFill>
                <a:latin typeface="Questrial"/>
                <a:ea typeface="Questrial"/>
                <a:cs typeface="Questrial"/>
                <a:sym typeface="Questrial"/>
              </a:rPr>
              <a:t>Occur in isolation within the lesson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121"/>
        <p:cNvGrpSpPr/>
        <p:nvPr/>
      </p:nvGrpSpPr>
      <p:grpSpPr>
        <a:xfrm>
          <a:off x="0" y="0"/>
          <a:ext cx="0" cy="0"/>
          <a:chOff x="0" y="0"/>
          <a:chExt cx="0" cy="0"/>
        </a:xfrm>
      </p:grpSpPr>
      <p:sp>
        <p:nvSpPr>
          <p:cNvPr id="1122" name="Shape 1122"/>
          <p:cNvSpPr txBox="1">
            <a:spLocks noGrp="1"/>
          </p:cNvSpPr>
          <p:nvPr>
            <p:ph type="title"/>
          </p:nvPr>
        </p:nvSpPr>
        <p:spPr>
          <a:xfrm>
            <a:off x="1066800" y="152400"/>
            <a:ext cx="7699200" cy="9906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Applying the Criteria to a Lesson</a:t>
            </a:r>
          </a:p>
        </p:txBody>
      </p:sp>
      <p:sp>
        <p:nvSpPr>
          <p:cNvPr id="1123" name="Shape 1123"/>
          <p:cNvSpPr txBox="1">
            <a:spLocks noGrp="1"/>
          </p:cNvSpPr>
          <p:nvPr>
            <p:ph type="body" idx="1"/>
          </p:nvPr>
        </p:nvSpPr>
        <p:spPr>
          <a:xfrm>
            <a:off x="76200" y="1524000"/>
            <a:ext cx="8195700" cy="4669500"/>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rgbClr val="0D467A"/>
              </a:buClr>
              <a:buSzPct val="25000"/>
              <a:buFont typeface="Merriweather Sans"/>
              <a:buNone/>
            </a:pPr>
            <a:r>
              <a:rPr lang="en-US" sz="2700" b="0" i="0" u="none" strike="noStrike" cap="none">
                <a:solidFill>
                  <a:srgbClr val="595959"/>
                </a:solidFill>
                <a:latin typeface="Questrial"/>
                <a:ea typeface="Questrial"/>
                <a:cs typeface="Questrial"/>
                <a:sym typeface="Questrial"/>
              </a:rPr>
              <a:t>At your table, share and discuss </a:t>
            </a:r>
          </a:p>
          <a:p>
            <a:pPr marL="920750" marR="0" lvl="1" indent="-510540" algn="l" rtl="0">
              <a:lnSpc>
                <a:spcPct val="114000"/>
              </a:lnSpc>
              <a:spcBef>
                <a:spcPts val="1000"/>
              </a:spcBef>
              <a:spcAft>
                <a:spcPts val="0"/>
              </a:spcAft>
              <a:buClr>
                <a:srgbClr val="61893C"/>
              </a:buClr>
              <a:buSzPct val="100000"/>
              <a:buFont typeface="Arial"/>
              <a:buChar char="•"/>
            </a:pPr>
            <a:r>
              <a:rPr lang="en-US" sz="2700" b="0" i="0" u="none" strike="noStrike" cap="none">
                <a:solidFill>
                  <a:srgbClr val="595959"/>
                </a:solidFill>
                <a:latin typeface="Questrial"/>
                <a:ea typeface="Questrial"/>
                <a:cs typeface="Questrial"/>
                <a:sym typeface="Questrial"/>
              </a:rPr>
              <a:t>The evidence you have highlighted as individuals</a:t>
            </a:r>
          </a:p>
          <a:p>
            <a:pPr marL="973137" marR="0" lvl="1" indent="-512127" algn="l" rtl="0">
              <a:lnSpc>
                <a:spcPct val="114000"/>
              </a:lnSpc>
              <a:spcBef>
                <a:spcPts val="1000"/>
              </a:spcBef>
              <a:spcAft>
                <a:spcPts val="0"/>
              </a:spcAft>
              <a:buClr>
                <a:srgbClr val="61893C"/>
              </a:buClr>
              <a:buSzPct val="100000"/>
              <a:buFont typeface="Arial"/>
              <a:buChar char="•"/>
            </a:pPr>
            <a:r>
              <a:rPr lang="en-US" sz="2700" b="0" i="0" u="none" strike="noStrike" cap="none">
                <a:solidFill>
                  <a:srgbClr val="595959"/>
                </a:solidFill>
                <a:latin typeface="Questrial"/>
                <a:ea typeface="Questrial"/>
                <a:cs typeface="Questrial"/>
                <a:sym typeface="Questrial"/>
              </a:rPr>
              <a:t>The reasoning that explains the connections you’ve made between the evidence and the rubric criteria</a:t>
            </a:r>
          </a:p>
          <a:p>
            <a:pPr marL="973137" marR="0" lvl="1" indent="-512127" algn="l" rtl="0">
              <a:lnSpc>
                <a:spcPct val="114000"/>
              </a:lnSpc>
              <a:spcBef>
                <a:spcPts val="1000"/>
              </a:spcBef>
              <a:spcAft>
                <a:spcPts val="0"/>
              </a:spcAft>
              <a:buClr>
                <a:srgbClr val="61893C"/>
              </a:buClr>
              <a:buSzPct val="100000"/>
              <a:buFont typeface="Arial"/>
              <a:buChar char="•"/>
            </a:pPr>
            <a:r>
              <a:rPr lang="en-US" sz="2700" b="0" i="0" u="none" strike="noStrike" cap="none">
                <a:solidFill>
                  <a:srgbClr val="595959"/>
                </a:solidFill>
                <a:latin typeface="Questrial"/>
                <a:ea typeface="Questrial"/>
                <a:cs typeface="Questrial"/>
                <a:sym typeface="Questrial"/>
              </a:rPr>
              <a:t>Your judgments about whether or not you have sufficient and compelling evidence of the rubric criteria by determining an    </a:t>
            </a:r>
            <a:r>
              <a:rPr lang="en-US" sz="2700" b="0" i="1" u="none" strike="noStrike" cap="none">
                <a:solidFill>
                  <a:srgbClr val="595959"/>
                </a:solidFill>
                <a:latin typeface="Questrial"/>
                <a:ea typeface="Questrial"/>
                <a:cs typeface="Questrial"/>
                <a:sym typeface="Questrial"/>
              </a:rPr>
              <a:t>Evidence of Quality rating</a:t>
            </a:r>
          </a:p>
          <a:p>
            <a:pPr marL="515937" marR="0" lvl="1" indent="-7937" algn="l" rtl="0">
              <a:spcBef>
                <a:spcPts val="1550"/>
              </a:spcBef>
              <a:buClr>
                <a:srgbClr val="61893C"/>
              </a:buClr>
              <a:buSzPct val="25000"/>
              <a:buFont typeface="Noto Sans Symbols"/>
              <a:buNone/>
            </a:pPr>
            <a:endParaRPr sz="2600" b="1" i="0" u="none" strike="noStrike" cap="none">
              <a:solidFill>
                <a:srgbClr val="00B050"/>
              </a:solidFill>
              <a:latin typeface="Questrial"/>
              <a:ea typeface="Questrial"/>
              <a:cs typeface="Questrial"/>
              <a:sym typeface="Questrial"/>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1128" name="Shape 1128"/>
          <p:cNvSpPr txBox="1">
            <a:spLocks noGrp="1"/>
          </p:cNvSpPr>
          <p:nvPr>
            <p:ph type="title"/>
          </p:nvPr>
        </p:nvSpPr>
        <p:spPr>
          <a:xfrm>
            <a:off x="1066800" y="152400"/>
            <a:ext cx="7699200" cy="9906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Applying the Criteria to a Lesson</a:t>
            </a:r>
          </a:p>
        </p:txBody>
      </p:sp>
      <p:sp>
        <p:nvSpPr>
          <p:cNvPr id="1129" name="Shape 1129"/>
          <p:cNvSpPr txBox="1">
            <a:spLocks noGrp="1"/>
          </p:cNvSpPr>
          <p:nvPr>
            <p:ph type="body" idx="1"/>
          </p:nvPr>
        </p:nvSpPr>
        <p:spPr>
          <a:xfrm>
            <a:off x="155447" y="1600200"/>
            <a:ext cx="8153400" cy="4495800"/>
          </a:xfrm>
          <a:prstGeom prst="rect">
            <a:avLst/>
          </a:prstGeom>
          <a:noFill/>
          <a:ln>
            <a:noFill/>
          </a:ln>
        </p:spPr>
        <p:txBody>
          <a:bodyPr lIns="91425" tIns="45700" rIns="91425" bIns="45700" anchor="t" anchorCtr="0">
            <a:noAutofit/>
          </a:bodyPr>
          <a:lstStyle/>
          <a:p>
            <a:pPr marL="0" marR="0" lvl="1" indent="0" algn="l" rtl="0">
              <a:lnSpc>
                <a:spcPct val="114000"/>
              </a:lnSpc>
              <a:spcBef>
                <a:spcPts val="0"/>
              </a:spcBef>
              <a:spcAft>
                <a:spcPts val="0"/>
              </a:spcAft>
              <a:buClr>
                <a:srgbClr val="61893C"/>
              </a:buClr>
              <a:buSzPct val="25000"/>
              <a:buFont typeface="Noto Sans Symbols"/>
              <a:buNone/>
            </a:pPr>
            <a:r>
              <a:rPr lang="en-US" sz="3200" b="1" i="0" u="none" strike="noStrike" cap="none">
                <a:solidFill>
                  <a:srgbClr val="595959"/>
                </a:solidFill>
                <a:latin typeface="Questrial"/>
                <a:ea typeface="Questrial"/>
                <a:cs typeface="Questrial"/>
                <a:sym typeface="Questrial"/>
              </a:rPr>
              <a:t>Finally, as a group provide suggestions for improvement related to</a:t>
            </a:r>
          </a:p>
          <a:p>
            <a:pPr marL="920750" marR="0" lvl="2" indent="-463550" algn="l" rtl="0">
              <a:lnSpc>
                <a:spcPct val="114000"/>
              </a:lnSpc>
              <a:spcBef>
                <a:spcPts val="1000"/>
              </a:spcBef>
              <a:spcAft>
                <a:spcPts val="0"/>
              </a:spcAft>
              <a:buClr>
                <a:srgbClr val="5F7488"/>
              </a:buClr>
              <a:buSzPct val="75000"/>
              <a:buFont typeface="Noto Sans Symbols"/>
              <a:buChar char="■"/>
            </a:pPr>
            <a:r>
              <a:rPr lang="en-US" sz="2800" b="0" i="0" u="none" strike="noStrike" cap="none">
                <a:solidFill>
                  <a:srgbClr val="595959"/>
                </a:solidFill>
                <a:latin typeface="Questrial"/>
                <a:ea typeface="Questrial"/>
                <a:cs typeface="Questrial"/>
                <a:sym typeface="Questrial"/>
              </a:rPr>
              <a:t>The incorporation of science and engineering practices, core ideas, and crosscutting concepts; and </a:t>
            </a:r>
          </a:p>
          <a:p>
            <a:pPr marL="920750" marR="0" lvl="2" indent="-463550" algn="l" rtl="0">
              <a:lnSpc>
                <a:spcPct val="114000"/>
              </a:lnSpc>
              <a:spcBef>
                <a:spcPts val="1000"/>
              </a:spcBef>
              <a:spcAft>
                <a:spcPts val="0"/>
              </a:spcAft>
              <a:buClr>
                <a:srgbClr val="5F7488"/>
              </a:buClr>
              <a:buSzPct val="75000"/>
              <a:buFont typeface="Noto Sans Symbols"/>
              <a:buChar char="■"/>
            </a:pPr>
            <a:r>
              <a:rPr lang="en-US" sz="2800" b="0" i="0" u="none" strike="noStrike" cap="none">
                <a:solidFill>
                  <a:srgbClr val="595959"/>
                </a:solidFill>
                <a:latin typeface="Questrial"/>
                <a:ea typeface="Questrial"/>
                <a:cs typeface="Questrial"/>
                <a:sym typeface="Questrial"/>
              </a:rPr>
              <a:t>The blending of these practices, core ideas, and crosscutting concepts to support students in three dimensional learning</a:t>
            </a:r>
          </a:p>
          <a:p>
            <a:pPr marL="977900" marR="0" lvl="2" indent="-520700" algn="l" rtl="0">
              <a:spcBef>
                <a:spcPts val="1500"/>
              </a:spcBef>
              <a:spcAft>
                <a:spcPts val="0"/>
              </a:spcAft>
              <a:buClr>
                <a:srgbClr val="5F7488"/>
              </a:buClr>
              <a:buSzPct val="75000"/>
              <a:buFont typeface="Questrial"/>
              <a:buNone/>
            </a:pPr>
            <a:endParaRPr sz="2800" b="1" i="0" u="none" strike="noStrike" cap="none">
              <a:solidFill>
                <a:schemeClr val="dk1"/>
              </a:solidFill>
              <a:latin typeface="Questrial"/>
              <a:ea typeface="Questrial"/>
              <a:cs typeface="Questrial"/>
              <a:sym typeface="Questrial"/>
            </a:endParaRPr>
          </a:p>
          <a:p>
            <a:pPr marL="514350" marR="0" lvl="0" indent="-514350" algn="l" rtl="0">
              <a:spcBef>
                <a:spcPts val="700"/>
              </a:spcBef>
              <a:spcAft>
                <a:spcPts val="0"/>
              </a:spcAft>
              <a:buClr>
                <a:srgbClr val="0D467A"/>
              </a:buClr>
              <a:buSzPct val="100000"/>
              <a:buFont typeface="Questrial"/>
              <a:buNone/>
            </a:pPr>
            <a:endParaRPr sz="2800" b="0" i="0" u="none" strike="noStrike" cap="none">
              <a:solidFill>
                <a:schemeClr val="dk1"/>
              </a:solidFill>
              <a:latin typeface="Questrial"/>
              <a:ea typeface="Questrial"/>
              <a:cs typeface="Questrial"/>
              <a:sym typeface="Questrial"/>
            </a:endParaRPr>
          </a:p>
          <a:p>
            <a:pPr marL="515937" marR="0" lvl="1" indent="-7937" algn="l" rtl="0">
              <a:spcBef>
                <a:spcPts val="550"/>
              </a:spcBef>
              <a:buClr>
                <a:srgbClr val="61893C"/>
              </a:buClr>
              <a:buSzPct val="25000"/>
              <a:buFont typeface="Noto Sans Symbols"/>
              <a:buNone/>
            </a:pPr>
            <a:endParaRPr sz="2600" b="1" i="0" u="none" strike="noStrike" cap="none">
              <a:solidFill>
                <a:srgbClr val="00B050"/>
              </a:solidFill>
              <a:latin typeface="Questrial"/>
              <a:ea typeface="Questrial"/>
              <a:cs typeface="Questrial"/>
              <a:sym typeface="Questrial"/>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133"/>
        <p:cNvGrpSpPr/>
        <p:nvPr/>
      </p:nvGrpSpPr>
      <p:grpSpPr>
        <a:xfrm>
          <a:off x="0" y="0"/>
          <a:ext cx="0" cy="0"/>
          <a:chOff x="0" y="0"/>
          <a:chExt cx="0" cy="0"/>
        </a:xfrm>
      </p:grpSpPr>
      <p:sp>
        <p:nvSpPr>
          <p:cNvPr id="1134" name="Shape 1134"/>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Category 1, Criterion A</a:t>
            </a:r>
          </a:p>
        </p:txBody>
      </p:sp>
      <p:sp>
        <p:nvSpPr>
          <p:cNvPr id="1135" name="Shape 1135"/>
          <p:cNvSpPr txBox="1">
            <a:spLocks noGrp="1"/>
          </p:cNvSpPr>
          <p:nvPr>
            <p:ph type="body" idx="1"/>
          </p:nvPr>
        </p:nvSpPr>
        <p:spPr>
          <a:xfrm>
            <a:off x="381000" y="1524000"/>
            <a:ext cx="8153400" cy="5257800"/>
          </a:xfrm>
          <a:prstGeom prst="rect">
            <a:avLst/>
          </a:prstGeom>
          <a:noFill/>
          <a:ln>
            <a:noFill/>
          </a:ln>
        </p:spPr>
        <p:txBody>
          <a:bodyPr lIns="91425" tIns="45700" rIns="91425" bIns="45700" anchor="t" anchorCtr="0">
            <a:noAutofit/>
          </a:bodyPr>
          <a:lstStyle/>
          <a:p>
            <a:pPr marL="514350" marR="0" lvl="0" indent="-488950" algn="l" rtl="0">
              <a:spcBef>
                <a:spcPts val="0"/>
              </a:spcBef>
              <a:spcAft>
                <a:spcPts val="0"/>
              </a:spcAft>
              <a:buClr>
                <a:srgbClr val="0D467A"/>
              </a:buClr>
              <a:buSzPct val="100000"/>
              <a:buFont typeface="Merriweather Sans"/>
              <a:buAutoNum type="alphaUcPeriod"/>
            </a:pPr>
            <a:r>
              <a:rPr lang="en-US" sz="2400" b="1" i="0" u="none" strike="noStrike" cap="none">
                <a:solidFill>
                  <a:schemeClr val="dk1"/>
                </a:solidFill>
                <a:latin typeface="Questrial"/>
                <a:ea typeface="Questrial"/>
                <a:cs typeface="Questrial"/>
                <a:sym typeface="Questrial"/>
              </a:rPr>
              <a:t>Explaining Phenomena/ Designing Solutions</a:t>
            </a:r>
            <a:r>
              <a:rPr lang="en-US" sz="2400" b="0" i="0" u="none" strike="noStrike" cap="none">
                <a:solidFill>
                  <a:schemeClr val="dk1"/>
                </a:solidFill>
                <a:latin typeface="Questrial"/>
                <a:ea typeface="Questrial"/>
                <a:cs typeface="Questrial"/>
                <a:sym typeface="Questrial"/>
              </a:rPr>
              <a:t>:  Making sense of phenomena and/or designing solutions to a problem drive student learning.</a:t>
            </a:r>
          </a:p>
          <a:p>
            <a:pPr marL="891539" marR="0" lvl="1" indent="-610870" algn="l" rtl="0">
              <a:spcBef>
                <a:spcPts val="550"/>
              </a:spcBef>
              <a:spcAft>
                <a:spcPts val="0"/>
              </a:spcAft>
              <a:buClr>
                <a:srgbClr val="61893C"/>
              </a:buClr>
              <a:buSzPct val="100000"/>
              <a:buFont typeface="Questrial"/>
              <a:buAutoNum type="romanLcPeriod"/>
            </a:pPr>
            <a:r>
              <a:rPr lang="en-US" sz="2400" b="0" i="0" u="none" strike="noStrike" cap="none">
                <a:solidFill>
                  <a:schemeClr val="dk1"/>
                </a:solidFill>
                <a:latin typeface="Questrial"/>
                <a:ea typeface="Questrial"/>
                <a:cs typeface="Questrial"/>
                <a:sym typeface="Questrial"/>
              </a:rPr>
              <a:t>Student questions and prior experiences related to the phenomenon or problem motivate sense-making and/or problem solving.</a:t>
            </a:r>
          </a:p>
          <a:p>
            <a:pPr marL="891539" marR="0" lvl="1" indent="-610870" algn="l" rtl="0">
              <a:spcBef>
                <a:spcPts val="550"/>
              </a:spcBef>
              <a:spcAft>
                <a:spcPts val="0"/>
              </a:spcAft>
              <a:buClr>
                <a:srgbClr val="61893C"/>
              </a:buClr>
              <a:buSzPct val="100000"/>
              <a:buFont typeface="Questrial"/>
              <a:buAutoNum type="romanLcPeriod"/>
            </a:pPr>
            <a:r>
              <a:rPr lang="en-US" sz="2400" b="0" i="0" u="none" strike="noStrike" cap="none">
                <a:solidFill>
                  <a:schemeClr val="dk1"/>
                </a:solidFill>
                <a:latin typeface="Questrial"/>
                <a:ea typeface="Questrial"/>
                <a:cs typeface="Questrial"/>
                <a:sym typeface="Questrial"/>
              </a:rPr>
              <a:t>The focus of the lesson is to support students in making sense of phenomena and/or designing solutions to problems.</a:t>
            </a:r>
          </a:p>
          <a:p>
            <a:pPr marL="891539" marR="0" lvl="1" indent="-610870" algn="l" rtl="0">
              <a:spcBef>
                <a:spcPts val="550"/>
              </a:spcBef>
              <a:spcAft>
                <a:spcPts val="0"/>
              </a:spcAft>
              <a:buClr>
                <a:srgbClr val="61893C"/>
              </a:buClr>
              <a:buSzPct val="100000"/>
              <a:buFont typeface="Questrial"/>
              <a:buAutoNum type="romanLcPeriod"/>
            </a:pPr>
            <a:r>
              <a:rPr lang="en-US" sz="2400" b="0" i="0" u="none" strike="noStrike" cap="none">
                <a:solidFill>
                  <a:schemeClr val="dk1"/>
                </a:solidFill>
                <a:latin typeface="Questrial"/>
                <a:ea typeface="Questrial"/>
                <a:cs typeface="Questrial"/>
                <a:sym typeface="Questrial"/>
              </a:rPr>
              <a:t>When engineering is a learning focus,</a:t>
            </a:r>
            <a:r>
              <a:rPr lang="en-US" sz="2400"/>
              <a:t> i</a:t>
            </a:r>
            <a:r>
              <a:rPr lang="en-US" sz="2400" b="0" i="0" u="none" strike="noStrike" cap="none">
                <a:solidFill>
                  <a:schemeClr val="dk1"/>
                </a:solidFill>
                <a:latin typeface="Questrial"/>
                <a:ea typeface="Questrial"/>
                <a:cs typeface="Questrial"/>
                <a:sym typeface="Questrial"/>
              </a:rPr>
              <a:t>t is integrated with developing DCIs from</a:t>
            </a:r>
            <a:r>
              <a:rPr lang="en-US" sz="2400"/>
              <a:t> </a:t>
            </a:r>
            <a:r>
              <a:rPr lang="en-US" sz="2400" b="0" i="0" u="none" strike="noStrike" cap="none">
                <a:solidFill>
                  <a:schemeClr val="dk1"/>
                </a:solidFill>
                <a:latin typeface="Questrial"/>
                <a:ea typeface="Questrial"/>
                <a:cs typeface="Questrial"/>
                <a:sym typeface="Questrial"/>
              </a:rPr>
              <a:t>physical, life,              and/or </a:t>
            </a:r>
            <a:r>
              <a:rPr lang="en-US" sz="2400"/>
              <a:t>E</a:t>
            </a:r>
            <a:r>
              <a:rPr lang="en-US" sz="2400" b="0" i="0" u="none" strike="noStrike" cap="none">
                <a:solidFill>
                  <a:schemeClr val="dk1"/>
                </a:solidFill>
                <a:latin typeface="Questrial"/>
                <a:ea typeface="Questrial"/>
                <a:cs typeface="Questrial"/>
                <a:sym typeface="Questrial"/>
              </a:rPr>
              <a:t>arth and space sciences.  </a:t>
            </a:r>
            <a:r>
              <a:rPr lang="en-US" sz="2600" b="0" i="0" u="none" strike="noStrike" cap="none">
                <a:solidFill>
                  <a:schemeClr val="dk1"/>
                </a:solidFill>
                <a:latin typeface="Questrial"/>
                <a:ea typeface="Questrial"/>
                <a:cs typeface="Questrial"/>
                <a:sym typeface="Questrial"/>
              </a:rPr>
              <a:t>                                                             </a:t>
            </a:r>
          </a:p>
          <a:p>
            <a:pPr marL="891539" marR="0" lvl="1" indent="-574039" algn="l" rtl="0">
              <a:spcBef>
                <a:spcPts val="550"/>
              </a:spcBef>
              <a:spcAft>
                <a:spcPts val="0"/>
              </a:spcAft>
              <a:buClr>
                <a:srgbClr val="61893C"/>
              </a:buClr>
              <a:buSzPct val="70000"/>
              <a:buFont typeface="Questrial"/>
              <a:buNone/>
            </a:pPr>
            <a:endParaRPr sz="2600" b="0" i="0" u="none" strike="noStrike" cap="none">
              <a:solidFill>
                <a:schemeClr val="dk1"/>
              </a:solidFill>
              <a:latin typeface="Questrial"/>
              <a:ea typeface="Questrial"/>
              <a:cs typeface="Questrial"/>
              <a:sym typeface="Questrial"/>
            </a:endParaRPr>
          </a:p>
          <a:p>
            <a:pPr marL="891539" marR="0" lvl="1" indent="-574039" algn="l" rtl="0">
              <a:spcBef>
                <a:spcPts val="550"/>
              </a:spcBef>
              <a:buClr>
                <a:srgbClr val="61893C"/>
              </a:buClr>
              <a:buSzPct val="70000"/>
              <a:buFont typeface="Questrial"/>
              <a:buNone/>
            </a:pPr>
            <a:endParaRPr sz="2600" b="0" i="0" u="none" strike="noStrike" cap="none">
              <a:solidFill>
                <a:schemeClr val="dk1"/>
              </a:solidFill>
              <a:latin typeface="Questrial"/>
              <a:ea typeface="Questrial"/>
              <a:cs typeface="Questrial"/>
              <a:sym typeface="Questrial"/>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sp>
        <p:nvSpPr>
          <p:cNvPr id="1140" name="Shape 1140"/>
          <p:cNvSpPr txBox="1">
            <a:spLocks noGrp="1"/>
          </p:cNvSpPr>
          <p:nvPr>
            <p:ph type="title"/>
          </p:nvPr>
        </p:nvSpPr>
        <p:spPr>
          <a:xfrm>
            <a:off x="1066800" y="228600"/>
            <a:ext cx="8029200" cy="9906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800" b="0" i="0" u="none" strike="noStrike" cap="none">
                <a:solidFill>
                  <a:schemeClr val="dk1"/>
                </a:solidFill>
                <a:latin typeface="Questrial"/>
                <a:ea typeface="Questrial"/>
                <a:cs typeface="Questrial"/>
                <a:sym typeface="Questrial"/>
              </a:rPr>
              <a:t>Resource about NGSS Phenomena</a:t>
            </a:r>
          </a:p>
        </p:txBody>
      </p:sp>
      <p:pic>
        <p:nvPicPr>
          <p:cNvPr id="1141" name="Shape 1141" descr="phenomena.png"/>
          <p:cNvPicPr preferRelativeResize="0">
            <a:picLocks noGrp="1"/>
          </p:cNvPicPr>
          <p:nvPr>
            <p:ph type="body" idx="1"/>
          </p:nvPr>
        </p:nvPicPr>
        <p:blipFill rotWithShape="1">
          <a:blip r:embed="rId3">
            <a:alphaModFix/>
          </a:blip>
          <a:srcRect l="7036" r="8189"/>
          <a:stretch/>
        </p:blipFill>
        <p:spPr>
          <a:xfrm>
            <a:off x="341500" y="1600200"/>
            <a:ext cx="6708000" cy="5120400"/>
          </a:xfrm>
          <a:prstGeom prst="rect">
            <a:avLst/>
          </a:prstGeom>
          <a:noFill/>
          <a:ln w="9525" cap="flat" cmpd="sng">
            <a:solidFill>
              <a:srgbClr val="000000"/>
            </a:solidFill>
            <a:prstDash val="solid"/>
            <a:round/>
            <a:headEnd type="none" w="med" len="med"/>
            <a:tailEnd type="none" w="med" len="med"/>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145"/>
        <p:cNvGrpSpPr/>
        <p:nvPr/>
      </p:nvGrpSpPr>
      <p:grpSpPr>
        <a:xfrm>
          <a:off x="0" y="0"/>
          <a:ext cx="0" cy="0"/>
          <a:chOff x="0" y="0"/>
          <a:chExt cx="0" cy="0"/>
        </a:xfrm>
      </p:grpSpPr>
      <p:sp>
        <p:nvSpPr>
          <p:cNvPr id="1146" name="Shape 1146"/>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Phenomena Video</a:t>
            </a:r>
          </a:p>
        </p:txBody>
      </p:sp>
      <p:pic>
        <p:nvPicPr>
          <p:cNvPr id="1147" name="Shape 1147" descr="vide phenom.png"/>
          <p:cNvPicPr preferRelativeResize="0">
            <a:picLocks noGrp="1"/>
          </p:cNvPicPr>
          <p:nvPr>
            <p:ph type="body" idx="1"/>
          </p:nvPr>
        </p:nvPicPr>
        <p:blipFill rotWithShape="1">
          <a:blip r:embed="rId3">
            <a:alphaModFix/>
          </a:blip>
          <a:srcRect t="1795" b="1796"/>
          <a:stretch/>
        </p:blipFill>
        <p:spPr>
          <a:xfrm>
            <a:off x="0" y="1600200"/>
            <a:ext cx="9180627" cy="5105399"/>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sp>
        <p:nvSpPr>
          <p:cNvPr id="1152" name="Shape 1152"/>
          <p:cNvSpPr txBox="1">
            <a:spLocks noGrp="1"/>
          </p:cNvSpPr>
          <p:nvPr>
            <p:ph type="title"/>
          </p:nvPr>
        </p:nvSpPr>
        <p:spPr>
          <a:xfrm>
            <a:off x="1066800" y="228600"/>
            <a:ext cx="8017200" cy="9906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Applying Criteria to the Lesson</a:t>
            </a:r>
          </a:p>
        </p:txBody>
      </p:sp>
      <p:sp>
        <p:nvSpPr>
          <p:cNvPr id="1153" name="Shape 1153"/>
          <p:cNvSpPr txBox="1">
            <a:spLocks noGrp="1"/>
          </p:cNvSpPr>
          <p:nvPr>
            <p:ph type="body" idx="1"/>
          </p:nvPr>
        </p:nvSpPr>
        <p:spPr>
          <a:xfrm>
            <a:off x="612647" y="1828800"/>
            <a:ext cx="8153400" cy="4495800"/>
          </a:xfrm>
          <a:prstGeom prst="rect">
            <a:avLst/>
          </a:prstGeom>
          <a:noFill/>
          <a:ln>
            <a:noFill/>
          </a:ln>
        </p:spPr>
        <p:txBody>
          <a:bodyPr lIns="91425" tIns="45700" rIns="91425" bIns="45700" anchor="t" anchorCtr="0">
            <a:noAutofit/>
          </a:bodyPr>
          <a:lstStyle/>
          <a:p>
            <a:pPr marL="320040" marR="0" lvl="0" indent="-320040" algn="l" rtl="0">
              <a:spcBef>
                <a:spcPts val="0"/>
              </a:spcBef>
              <a:spcAft>
                <a:spcPts val="0"/>
              </a:spcAft>
              <a:buClr>
                <a:srgbClr val="0D467A"/>
              </a:buClr>
              <a:buSzPct val="100000"/>
              <a:buFont typeface="Merriweather Sans"/>
              <a:buChar char="■"/>
            </a:pPr>
            <a:r>
              <a:rPr lang="en-US" sz="2900" b="0" i="0" u="none" strike="noStrike" cap="none">
                <a:solidFill>
                  <a:schemeClr val="dk1"/>
                </a:solidFill>
                <a:latin typeface="Questrial"/>
                <a:ea typeface="Questrial"/>
                <a:cs typeface="Questrial"/>
                <a:sym typeface="Questrial"/>
              </a:rPr>
              <a:t>Individually, record evidence AND reasoning of the NGSS Category 1A criteria in the lesson (Investigations 1, 2, and 3) in column 2 of the response form.</a:t>
            </a:r>
          </a:p>
          <a:p>
            <a:pPr marL="320040" marR="0" lvl="0" indent="-320040" algn="l" rtl="0">
              <a:spcBef>
                <a:spcPts val="700"/>
              </a:spcBef>
              <a:buClr>
                <a:srgbClr val="0D467A"/>
              </a:buClr>
              <a:buSzPct val="100000"/>
              <a:buFont typeface="Merriweather Sans"/>
              <a:buNone/>
            </a:pPr>
            <a:endParaRPr sz="2900" b="0" i="0" u="none" strike="noStrike" cap="none">
              <a:solidFill>
                <a:schemeClr val="dk1"/>
              </a:solidFill>
              <a:latin typeface="Questrial"/>
              <a:ea typeface="Questrial"/>
              <a:cs typeface="Questrial"/>
              <a:sym typeface="Questrial"/>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157"/>
        <p:cNvGrpSpPr/>
        <p:nvPr/>
      </p:nvGrpSpPr>
      <p:grpSpPr>
        <a:xfrm>
          <a:off x="0" y="0"/>
          <a:ext cx="0" cy="0"/>
          <a:chOff x="0" y="0"/>
          <a:chExt cx="0" cy="0"/>
        </a:xfrm>
      </p:grpSpPr>
      <p:sp>
        <p:nvSpPr>
          <p:cNvPr id="1158" name="Shape 1158"/>
          <p:cNvSpPr txBox="1">
            <a:spLocks noGrp="1"/>
          </p:cNvSpPr>
          <p:nvPr>
            <p:ph type="title"/>
          </p:nvPr>
        </p:nvSpPr>
        <p:spPr>
          <a:xfrm>
            <a:off x="1066800" y="152400"/>
            <a:ext cx="7699200" cy="9906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Applying the Criteria to a Lesson</a:t>
            </a:r>
          </a:p>
        </p:txBody>
      </p:sp>
      <p:sp>
        <p:nvSpPr>
          <p:cNvPr id="1159" name="Shape 1159"/>
          <p:cNvSpPr txBox="1">
            <a:spLocks noGrp="1"/>
          </p:cNvSpPr>
          <p:nvPr>
            <p:ph type="body" idx="1"/>
          </p:nvPr>
        </p:nvSpPr>
        <p:spPr>
          <a:xfrm>
            <a:off x="304800" y="1676400"/>
            <a:ext cx="8195700" cy="4669500"/>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rgbClr val="0D467A"/>
              </a:buClr>
              <a:buSzPct val="25000"/>
              <a:buFont typeface="Merriweather Sans"/>
              <a:buNone/>
            </a:pPr>
            <a:r>
              <a:rPr lang="en-US" sz="2500" b="0" i="0" u="none" strike="noStrike" cap="none">
                <a:solidFill>
                  <a:srgbClr val="595959"/>
                </a:solidFill>
                <a:latin typeface="Questrial"/>
                <a:ea typeface="Questrial"/>
                <a:cs typeface="Questrial"/>
                <a:sym typeface="Questrial"/>
              </a:rPr>
              <a:t>At your table, share and discuss </a:t>
            </a:r>
          </a:p>
          <a:p>
            <a:pPr marL="920750" marR="0" lvl="1" indent="-497840" algn="l" rtl="0">
              <a:lnSpc>
                <a:spcPct val="114000"/>
              </a:lnSpc>
              <a:spcBef>
                <a:spcPts val="1000"/>
              </a:spcBef>
              <a:spcAft>
                <a:spcPts val="0"/>
              </a:spcAft>
              <a:buClr>
                <a:srgbClr val="61893C"/>
              </a:buClr>
              <a:buSzPct val="100000"/>
              <a:buFont typeface="Arial"/>
              <a:buChar char="•"/>
            </a:pPr>
            <a:r>
              <a:rPr lang="en-US" sz="2500" b="0" i="0" u="none" strike="noStrike" cap="none">
                <a:solidFill>
                  <a:srgbClr val="595959"/>
                </a:solidFill>
                <a:latin typeface="Questrial"/>
                <a:ea typeface="Questrial"/>
                <a:cs typeface="Questrial"/>
                <a:sym typeface="Questrial"/>
              </a:rPr>
              <a:t>The evidence you have highlighted as individuals</a:t>
            </a:r>
          </a:p>
          <a:p>
            <a:pPr marL="973137" marR="0" lvl="1" indent="-499427" algn="l" rtl="0">
              <a:lnSpc>
                <a:spcPct val="114000"/>
              </a:lnSpc>
              <a:spcBef>
                <a:spcPts val="1000"/>
              </a:spcBef>
              <a:spcAft>
                <a:spcPts val="0"/>
              </a:spcAft>
              <a:buClr>
                <a:srgbClr val="61893C"/>
              </a:buClr>
              <a:buSzPct val="100000"/>
              <a:buFont typeface="Arial"/>
              <a:buChar char="•"/>
            </a:pPr>
            <a:r>
              <a:rPr lang="en-US" sz="2500" b="0" i="0" u="none" strike="noStrike" cap="none">
                <a:solidFill>
                  <a:srgbClr val="595959"/>
                </a:solidFill>
                <a:latin typeface="Questrial"/>
                <a:ea typeface="Questrial"/>
                <a:cs typeface="Questrial"/>
                <a:sym typeface="Questrial"/>
              </a:rPr>
              <a:t>The reasoning that explains the connections you’ve made between the evidence and the rubric criteria</a:t>
            </a:r>
          </a:p>
          <a:p>
            <a:pPr marL="973137" marR="0" lvl="1" indent="-499427" algn="l" rtl="0">
              <a:lnSpc>
                <a:spcPct val="114000"/>
              </a:lnSpc>
              <a:spcBef>
                <a:spcPts val="1000"/>
              </a:spcBef>
              <a:spcAft>
                <a:spcPts val="0"/>
              </a:spcAft>
              <a:buClr>
                <a:srgbClr val="61893C"/>
              </a:buClr>
              <a:buSzPct val="100000"/>
              <a:buFont typeface="Arial"/>
              <a:buChar char="•"/>
            </a:pPr>
            <a:r>
              <a:rPr lang="en-US" sz="2500" b="0" i="0" u="none" strike="noStrike" cap="none">
                <a:solidFill>
                  <a:srgbClr val="595959"/>
                </a:solidFill>
                <a:latin typeface="Questrial"/>
                <a:ea typeface="Questrial"/>
                <a:cs typeface="Questrial"/>
                <a:sym typeface="Questrial"/>
              </a:rPr>
              <a:t>Your judgments about whether or not you have sufficient and compelling evidence of the rubric criteria by determining an </a:t>
            </a:r>
            <a:r>
              <a:rPr lang="en-US" sz="2500" b="0" i="1" u="none" strike="noStrike" cap="none">
                <a:solidFill>
                  <a:srgbClr val="595959"/>
                </a:solidFill>
                <a:latin typeface="Questrial"/>
                <a:ea typeface="Questrial"/>
                <a:cs typeface="Questrial"/>
                <a:sym typeface="Questrial"/>
              </a:rPr>
              <a:t>Evidence of Quality rating</a:t>
            </a:r>
          </a:p>
          <a:p>
            <a:pPr marL="515937" marR="0" lvl="1" indent="-7937" algn="l" rtl="0">
              <a:spcBef>
                <a:spcPts val="1550"/>
              </a:spcBef>
              <a:buClr>
                <a:srgbClr val="61893C"/>
              </a:buClr>
              <a:buSzPct val="25000"/>
              <a:buFont typeface="Noto Sans Symbols"/>
              <a:buNone/>
            </a:pPr>
            <a:endParaRPr sz="2600" b="1" i="0" u="none" strike="noStrike" cap="none">
              <a:solidFill>
                <a:srgbClr val="00B050"/>
              </a:solidFill>
              <a:latin typeface="Questrial"/>
              <a:ea typeface="Questrial"/>
              <a:cs typeface="Questrial"/>
              <a:sym typeface="Questrial"/>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sp>
        <p:nvSpPr>
          <p:cNvPr id="1164" name="Shape 1164"/>
          <p:cNvSpPr txBox="1">
            <a:spLocks noGrp="1"/>
          </p:cNvSpPr>
          <p:nvPr>
            <p:ph type="title"/>
          </p:nvPr>
        </p:nvSpPr>
        <p:spPr>
          <a:xfrm>
            <a:off x="1066800" y="152400"/>
            <a:ext cx="7699200" cy="9906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Applying the Criteria to a Lesson</a:t>
            </a:r>
          </a:p>
        </p:txBody>
      </p:sp>
      <p:sp>
        <p:nvSpPr>
          <p:cNvPr id="1165" name="Shape 1165"/>
          <p:cNvSpPr txBox="1">
            <a:spLocks noGrp="1"/>
          </p:cNvSpPr>
          <p:nvPr>
            <p:ph type="body" idx="1"/>
          </p:nvPr>
        </p:nvSpPr>
        <p:spPr>
          <a:xfrm>
            <a:off x="304800" y="1524000"/>
            <a:ext cx="8153400" cy="4495800"/>
          </a:xfrm>
          <a:prstGeom prst="rect">
            <a:avLst/>
          </a:prstGeom>
          <a:noFill/>
          <a:ln>
            <a:noFill/>
          </a:ln>
        </p:spPr>
        <p:txBody>
          <a:bodyPr lIns="91425" tIns="45700" rIns="91425" bIns="45700" anchor="t" anchorCtr="0">
            <a:noAutofit/>
          </a:bodyPr>
          <a:lstStyle/>
          <a:p>
            <a:pPr marL="0" marR="0" lvl="1" indent="0" algn="l" rtl="0">
              <a:lnSpc>
                <a:spcPct val="114000"/>
              </a:lnSpc>
              <a:spcBef>
                <a:spcPts val="0"/>
              </a:spcBef>
              <a:spcAft>
                <a:spcPts val="0"/>
              </a:spcAft>
              <a:buClr>
                <a:srgbClr val="61893C"/>
              </a:buClr>
              <a:buSzPct val="25000"/>
              <a:buFont typeface="Noto Sans Symbols"/>
              <a:buNone/>
            </a:pPr>
            <a:r>
              <a:rPr lang="en-US" sz="3200" b="1" i="0" u="none" strike="noStrike" cap="none">
                <a:solidFill>
                  <a:srgbClr val="595959"/>
                </a:solidFill>
                <a:latin typeface="Questrial"/>
                <a:ea typeface="Questrial"/>
                <a:cs typeface="Questrial"/>
                <a:sym typeface="Questrial"/>
              </a:rPr>
              <a:t>Finally, as a group provide suggestions for improvement related to</a:t>
            </a:r>
          </a:p>
          <a:p>
            <a:pPr marL="920750" marR="0" lvl="2" indent="-463550" algn="l" rtl="0">
              <a:lnSpc>
                <a:spcPct val="114000"/>
              </a:lnSpc>
              <a:spcBef>
                <a:spcPts val="1000"/>
              </a:spcBef>
              <a:spcAft>
                <a:spcPts val="0"/>
              </a:spcAft>
              <a:buClr>
                <a:srgbClr val="000000"/>
              </a:buClr>
              <a:buSzPct val="75000"/>
              <a:buFont typeface="Noto Sans Symbols"/>
              <a:buChar char="■"/>
            </a:pPr>
            <a:r>
              <a:rPr lang="en-US" sz="2800" b="0" i="0" u="none" strike="noStrike" cap="none">
                <a:solidFill>
                  <a:srgbClr val="000000"/>
                </a:solidFill>
                <a:latin typeface="Questrial"/>
                <a:ea typeface="Questrial"/>
                <a:cs typeface="Questrial"/>
                <a:sym typeface="Questrial"/>
              </a:rPr>
              <a:t>Student questions and prior experiences motivating the sense-making;</a:t>
            </a:r>
          </a:p>
          <a:p>
            <a:pPr marL="977900" marR="0" lvl="2" indent="-520700" algn="l" rtl="0">
              <a:spcBef>
                <a:spcPts val="1500"/>
              </a:spcBef>
              <a:spcAft>
                <a:spcPts val="0"/>
              </a:spcAft>
              <a:buClr>
                <a:srgbClr val="000000"/>
              </a:buClr>
              <a:buSzPct val="75000"/>
              <a:buFont typeface="Noto Sans Symbols"/>
              <a:buChar char="■"/>
            </a:pPr>
            <a:r>
              <a:rPr lang="en-US" sz="2800" b="0" i="0" u="none" strike="noStrike" cap="none">
                <a:solidFill>
                  <a:srgbClr val="000000"/>
                </a:solidFill>
                <a:latin typeface="Questrial"/>
                <a:ea typeface="Questrial"/>
                <a:cs typeface="Questrial"/>
                <a:sym typeface="Questrial"/>
              </a:rPr>
              <a:t>The lesson focus as supporting making sense of phenomena or designing solutions to problems</a:t>
            </a:r>
            <a:r>
              <a:rPr lang="en-US" sz="2800">
                <a:solidFill>
                  <a:srgbClr val="000000"/>
                </a:solidFill>
              </a:rPr>
              <a:t>; and</a:t>
            </a:r>
          </a:p>
          <a:p>
            <a:pPr marL="977900" marR="0" lvl="2" indent="-520700" algn="l" rtl="0">
              <a:spcBef>
                <a:spcPts val="1500"/>
              </a:spcBef>
              <a:spcAft>
                <a:spcPts val="0"/>
              </a:spcAft>
              <a:buClr>
                <a:srgbClr val="000000"/>
              </a:buClr>
              <a:buSzPct val="75000"/>
              <a:buFont typeface="Noto Sans Symbols"/>
              <a:buChar char="■"/>
            </a:pPr>
            <a:r>
              <a:rPr lang="en-US" sz="2800" b="0" i="0" u="none" strike="noStrike" cap="none">
                <a:solidFill>
                  <a:srgbClr val="000000"/>
                </a:solidFill>
                <a:latin typeface="Questrial"/>
                <a:ea typeface="Questrial"/>
                <a:cs typeface="Questrial"/>
                <a:sym typeface="Questrial"/>
              </a:rPr>
              <a:t>The integration of science and      engineering</a:t>
            </a:r>
          </a:p>
          <a:p>
            <a:pPr marL="514350" marR="0" lvl="0" indent="-514350" algn="l" rtl="0">
              <a:spcBef>
                <a:spcPts val="700"/>
              </a:spcBef>
              <a:spcAft>
                <a:spcPts val="0"/>
              </a:spcAft>
              <a:buClr>
                <a:srgbClr val="0D467A"/>
              </a:buClr>
              <a:buSzPct val="100000"/>
              <a:buFont typeface="Questrial"/>
              <a:buNone/>
            </a:pPr>
            <a:endParaRPr sz="2800" b="0" i="0" u="none" strike="noStrike" cap="none">
              <a:solidFill>
                <a:schemeClr val="dk1"/>
              </a:solidFill>
              <a:latin typeface="Questrial"/>
              <a:ea typeface="Questrial"/>
              <a:cs typeface="Questrial"/>
              <a:sym typeface="Questrial"/>
            </a:endParaRPr>
          </a:p>
          <a:p>
            <a:pPr marL="515937" marR="0" lvl="1" indent="-7937" algn="l" rtl="0">
              <a:spcBef>
                <a:spcPts val="550"/>
              </a:spcBef>
              <a:buClr>
                <a:srgbClr val="61893C"/>
              </a:buClr>
              <a:buSzPct val="25000"/>
              <a:buFont typeface="Noto Sans Symbols"/>
              <a:buNone/>
            </a:pPr>
            <a:endParaRPr sz="2600" b="1" i="0" u="none" strike="noStrike" cap="none">
              <a:solidFill>
                <a:srgbClr val="00B050"/>
              </a:solidFill>
              <a:latin typeface="Questrial"/>
              <a:ea typeface="Questrial"/>
              <a:cs typeface="Questrial"/>
              <a:sym typeface="Quest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Shape 186"/>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How can I see an object?</a:t>
            </a:r>
          </a:p>
        </p:txBody>
      </p:sp>
      <p:sp>
        <p:nvSpPr>
          <p:cNvPr id="187" name="Shape 187"/>
          <p:cNvSpPr txBox="1">
            <a:spLocks noGrp="1"/>
          </p:cNvSpPr>
          <p:nvPr>
            <p:ph type="body" idx="1"/>
          </p:nvPr>
        </p:nvSpPr>
        <p:spPr>
          <a:xfrm>
            <a:off x="612647" y="1600200"/>
            <a:ext cx="8153399" cy="4495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0D467A"/>
              </a:buClr>
              <a:buSzPct val="25000"/>
              <a:buFont typeface="Merriweather Sans"/>
              <a:buNone/>
            </a:pPr>
            <a:r>
              <a:rPr lang="en-US" sz="2800" b="0" i="0" u="none" strike="noStrike" cap="none">
                <a:solidFill>
                  <a:schemeClr val="dk1"/>
                </a:solidFill>
                <a:latin typeface="Questrial"/>
                <a:ea typeface="Questrial"/>
                <a:cs typeface="Questrial"/>
                <a:sym typeface="Questrial"/>
              </a:rPr>
              <a:t>Look into the shoebox with the flap OPEN.</a:t>
            </a:r>
          </a:p>
          <a:p>
            <a:pPr marL="320040" marR="0" lvl="0" indent="-320040" algn="l" rtl="0">
              <a:spcBef>
                <a:spcPts val="700"/>
              </a:spcBef>
              <a:spcAft>
                <a:spcPts val="0"/>
              </a:spcAft>
              <a:buClr>
                <a:srgbClr val="0D467A"/>
              </a:buClr>
              <a:buSzPct val="100000"/>
              <a:buFont typeface="Merriweather Sans"/>
              <a:buNone/>
            </a:pPr>
            <a:endParaRPr sz="2800" b="0" i="0" u="none" strike="noStrike" cap="none">
              <a:solidFill>
                <a:schemeClr val="dk1"/>
              </a:solidFill>
              <a:latin typeface="Questrial"/>
              <a:ea typeface="Questrial"/>
              <a:cs typeface="Questrial"/>
              <a:sym typeface="Questrial"/>
            </a:endParaRPr>
          </a:p>
          <a:p>
            <a:pPr marL="0" marR="0" lvl="0" indent="0" algn="l" rtl="0">
              <a:spcBef>
                <a:spcPts val="700"/>
              </a:spcBef>
              <a:spcAft>
                <a:spcPts val="0"/>
              </a:spcAft>
              <a:buClr>
                <a:srgbClr val="0D467A"/>
              </a:buClr>
              <a:buSzPct val="25000"/>
              <a:buFont typeface="Merriweather Sans"/>
              <a:buNone/>
            </a:pPr>
            <a:r>
              <a:rPr lang="en-US" sz="2800" b="0" i="1" u="none" strike="noStrike" cap="none">
                <a:solidFill>
                  <a:schemeClr val="dk1"/>
                </a:solidFill>
                <a:latin typeface="Questrial"/>
                <a:ea typeface="Questrial"/>
                <a:cs typeface="Questrial"/>
                <a:sym typeface="Questrial"/>
              </a:rPr>
              <a:t>Think about:</a:t>
            </a:r>
          </a:p>
          <a:p>
            <a:pPr marL="0" marR="0" lvl="0" indent="0" algn="l" rtl="0">
              <a:spcBef>
                <a:spcPts val="700"/>
              </a:spcBef>
              <a:spcAft>
                <a:spcPts val="0"/>
              </a:spcAft>
              <a:buClr>
                <a:srgbClr val="0D467A"/>
              </a:buClr>
              <a:buSzPct val="25000"/>
              <a:buFont typeface="Merriweather Sans"/>
              <a:buNone/>
            </a:pPr>
            <a:r>
              <a:rPr lang="en-US" sz="2800" b="0" i="0" u="none" strike="noStrike" cap="none">
                <a:solidFill>
                  <a:schemeClr val="dk1"/>
                </a:solidFill>
                <a:latin typeface="Questrial"/>
                <a:ea typeface="Questrial"/>
                <a:cs typeface="Questrial"/>
                <a:sym typeface="Questrial"/>
              </a:rPr>
              <a:t>How does that help you understand how you can see </a:t>
            </a:r>
            <a:r>
              <a:rPr lang="en-US" sz="2800" b="0" i="1" u="none" strike="noStrike" cap="none">
                <a:solidFill>
                  <a:schemeClr val="dk1"/>
                </a:solidFill>
                <a:latin typeface="Questrial"/>
                <a:ea typeface="Questrial"/>
                <a:cs typeface="Questrial"/>
                <a:sym typeface="Questrial"/>
              </a:rPr>
              <a:t>the object</a:t>
            </a:r>
            <a:r>
              <a:rPr lang="en-US" sz="2800" b="0" i="0" u="none" strike="noStrike" cap="none">
                <a:solidFill>
                  <a:schemeClr val="dk1"/>
                </a:solidFill>
                <a:latin typeface="Questrial"/>
                <a:ea typeface="Questrial"/>
                <a:cs typeface="Questrial"/>
                <a:sym typeface="Questrial"/>
              </a:rPr>
              <a:t>?</a:t>
            </a:r>
          </a:p>
          <a:p>
            <a:pPr marL="320040" marR="0" lvl="0" indent="-320040" algn="l" rtl="0">
              <a:spcBef>
                <a:spcPts val="700"/>
              </a:spcBef>
              <a:buClr>
                <a:srgbClr val="0D467A"/>
              </a:buClr>
              <a:buSzPct val="100000"/>
              <a:buFont typeface="Merriweather Sans"/>
              <a:buNone/>
            </a:pPr>
            <a:endParaRPr sz="2900" b="0" i="0" u="none" strike="noStrike" cap="none">
              <a:solidFill>
                <a:schemeClr val="dk1"/>
              </a:solidFill>
              <a:latin typeface="Questrial"/>
              <a:ea typeface="Questrial"/>
              <a:cs typeface="Questrial"/>
              <a:sym typeface="Questrial"/>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sp>
        <p:nvSpPr>
          <p:cNvPr id="1170" name="Shape 1170"/>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Let’s Share!</a:t>
            </a:r>
          </a:p>
        </p:txBody>
      </p:sp>
      <p:pic>
        <p:nvPicPr>
          <p:cNvPr id="1171" name="Shape 1171"/>
          <p:cNvPicPr preferRelativeResize="0"/>
          <p:nvPr/>
        </p:nvPicPr>
        <p:blipFill rotWithShape="1">
          <a:blip r:embed="rId3">
            <a:alphaModFix/>
          </a:blip>
          <a:srcRect/>
          <a:stretch/>
        </p:blipFill>
        <p:spPr>
          <a:xfrm>
            <a:off x="0" y="1219200"/>
            <a:ext cx="9144000" cy="5957710"/>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sp>
        <p:nvSpPr>
          <p:cNvPr id="1176" name="Shape 1176"/>
          <p:cNvSpPr txBox="1">
            <a:spLocks noGrp="1"/>
          </p:cNvSpPr>
          <p:nvPr>
            <p:ph type="title"/>
          </p:nvPr>
        </p:nvSpPr>
        <p:spPr>
          <a:xfrm>
            <a:off x="1066800" y="228600"/>
            <a:ext cx="8077200" cy="9906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959" b="0" i="0" u="none" strike="noStrike" cap="none">
                <a:solidFill>
                  <a:schemeClr val="dk1"/>
                </a:solidFill>
                <a:latin typeface="Questrial"/>
                <a:ea typeface="Questrial"/>
                <a:cs typeface="Questrial"/>
                <a:sym typeface="Questrial"/>
              </a:rPr>
              <a:t>Applying the Criteria to Category 1</a:t>
            </a:r>
          </a:p>
        </p:txBody>
      </p:sp>
      <p:sp>
        <p:nvSpPr>
          <p:cNvPr id="1177" name="Shape 1177"/>
          <p:cNvSpPr txBox="1">
            <a:spLocks noGrp="1"/>
          </p:cNvSpPr>
          <p:nvPr>
            <p:ph type="body" idx="1"/>
          </p:nvPr>
        </p:nvSpPr>
        <p:spPr>
          <a:xfrm>
            <a:off x="612647" y="1600200"/>
            <a:ext cx="8153399" cy="4495800"/>
          </a:xfrm>
          <a:prstGeom prst="rect">
            <a:avLst/>
          </a:prstGeom>
          <a:noFill/>
          <a:ln>
            <a:noFill/>
          </a:ln>
        </p:spPr>
        <p:txBody>
          <a:bodyPr lIns="91425" tIns="45700" rIns="91425" bIns="45700" anchor="t" anchorCtr="0">
            <a:noAutofit/>
          </a:bodyPr>
          <a:lstStyle/>
          <a:p>
            <a:pPr marL="320040" marR="0" lvl="0" indent="-320040" algn="l" rtl="0">
              <a:spcBef>
                <a:spcPts val="0"/>
              </a:spcBef>
              <a:spcAft>
                <a:spcPts val="0"/>
              </a:spcAft>
              <a:buClr>
                <a:srgbClr val="0D467A"/>
              </a:buClr>
              <a:buSzPct val="100000"/>
              <a:buFont typeface="Merriweather Sans"/>
              <a:buChar char="■"/>
            </a:pPr>
            <a:r>
              <a:rPr lang="en-US" sz="2900" b="0" i="0" u="none" strike="noStrike" cap="none">
                <a:solidFill>
                  <a:schemeClr val="dk1"/>
                </a:solidFill>
                <a:latin typeface="Questrial"/>
                <a:ea typeface="Questrial"/>
                <a:cs typeface="Questrial"/>
                <a:sym typeface="Questrial"/>
              </a:rPr>
              <a:t>For </a:t>
            </a:r>
            <a:r>
              <a:rPr lang="en-US"/>
              <a:t>C</a:t>
            </a:r>
            <a:r>
              <a:rPr lang="en-US" sz="2900" b="0" i="0" u="none" strike="noStrike" cap="none">
                <a:solidFill>
                  <a:schemeClr val="dk1"/>
                </a:solidFill>
                <a:latin typeface="Questrial"/>
                <a:ea typeface="Questrial"/>
                <a:cs typeface="Questrial"/>
                <a:sym typeface="Questrial"/>
              </a:rPr>
              <a:t>riteria B and C, did you find clear and substantial evidence within the lesson?</a:t>
            </a:r>
          </a:p>
          <a:p>
            <a:pPr marL="320040" marR="0" lvl="0" indent="-320040" algn="l" rtl="0">
              <a:spcBef>
                <a:spcPts val="700"/>
              </a:spcBef>
              <a:spcAft>
                <a:spcPts val="0"/>
              </a:spcAft>
              <a:buClr>
                <a:srgbClr val="0D467A"/>
              </a:buClr>
              <a:buSzPct val="100000"/>
              <a:buFont typeface="Merriweather Sans"/>
              <a:buChar char="■"/>
            </a:pPr>
            <a:r>
              <a:rPr lang="en-US" sz="2900" b="0" i="0" u="none" strike="noStrike" cap="none">
                <a:solidFill>
                  <a:schemeClr val="dk1"/>
                </a:solidFill>
                <a:latin typeface="Questrial"/>
                <a:ea typeface="Questrial"/>
                <a:cs typeface="Questrial"/>
                <a:sym typeface="Questrial"/>
              </a:rPr>
              <a:t>For Criteria B and C, did you make any suggestions for improvement?</a:t>
            </a:r>
          </a:p>
          <a:p>
            <a:pPr marL="320040" marR="0" lvl="0" indent="-320040" algn="l" rtl="0">
              <a:spcBef>
                <a:spcPts val="700"/>
              </a:spcBef>
              <a:spcAft>
                <a:spcPts val="0"/>
              </a:spcAft>
              <a:buClr>
                <a:srgbClr val="0D467A"/>
              </a:buClr>
              <a:buSzPct val="100000"/>
              <a:buFont typeface="Merriweather Sans"/>
              <a:buChar char="■"/>
            </a:pPr>
            <a:r>
              <a:rPr lang="en-US" sz="2900" b="0" i="0" u="none" strike="noStrike" cap="none">
                <a:solidFill>
                  <a:schemeClr val="dk1"/>
                </a:solidFill>
                <a:latin typeface="Questrial"/>
                <a:ea typeface="Questrial"/>
                <a:cs typeface="Questrial"/>
                <a:sym typeface="Questrial"/>
              </a:rPr>
              <a:t>For Criterion A, did you find clear and substantial evidence within the lesson?</a:t>
            </a:r>
          </a:p>
          <a:p>
            <a:pPr marL="320040" marR="0" lvl="0" indent="-320040" algn="l" rtl="0">
              <a:spcBef>
                <a:spcPts val="700"/>
              </a:spcBef>
              <a:spcAft>
                <a:spcPts val="0"/>
              </a:spcAft>
              <a:buClr>
                <a:srgbClr val="0D467A"/>
              </a:buClr>
              <a:buSzPct val="100000"/>
              <a:buFont typeface="Merriweather Sans"/>
              <a:buChar char="■"/>
            </a:pPr>
            <a:r>
              <a:rPr lang="en-US" sz="2900" b="0" i="0" u="none" strike="noStrike" cap="none">
                <a:solidFill>
                  <a:schemeClr val="dk1"/>
                </a:solidFill>
                <a:latin typeface="Questrial"/>
                <a:ea typeface="Questrial"/>
                <a:cs typeface="Questrial"/>
                <a:sym typeface="Questrial"/>
              </a:rPr>
              <a:t> For Criterion A, did you make any suggestions for improvement?</a:t>
            </a:r>
          </a:p>
          <a:p>
            <a:pPr marL="320040" marR="0" lvl="0" indent="-320040" algn="l" rtl="0">
              <a:spcBef>
                <a:spcPts val="700"/>
              </a:spcBef>
              <a:buClr>
                <a:srgbClr val="0D467A"/>
              </a:buClr>
              <a:buSzPct val="100000"/>
              <a:buFont typeface="Merriweather Sans"/>
              <a:buNone/>
            </a:pPr>
            <a:endParaRPr sz="2900" b="0" i="0" u="none" strike="noStrike" cap="none">
              <a:solidFill>
                <a:schemeClr val="dk1"/>
              </a:solidFill>
              <a:latin typeface="Questrial"/>
              <a:ea typeface="Questrial"/>
              <a:cs typeface="Questrial"/>
              <a:sym typeface="Questrial"/>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1182" name="Shape 1182"/>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500" b="0" i="0" u="none" strike="noStrike" cap="none">
                <a:solidFill>
                  <a:schemeClr val="dk1"/>
                </a:solidFill>
                <a:latin typeface="Questrial"/>
                <a:ea typeface="Questrial"/>
                <a:cs typeface="Questrial"/>
                <a:sym typeface="Questrial"/>
              </a:rPr>
              <a:t>Let’s Rate the Degree to which the criteria were met for Category I</a:t>
            </a:r>
          </a:p>
        </p:txBody>
      </p:sp>
      <p:sp>
        <p:nvSpPr>
          <p:cNvPr id="1183" name="Shape 1183"/>
          <p:cNvSpPr txBox="1">
            <a:spLocks noGrp="1"/>
          </p:cNvSpPr>
          <p:nvPr>
            <p:ph type="body" idx="1"/>
          </p:nvPr>
        </p:nvSpPr>
        <p:spPr>
          <a:xfrm>
            <a:off x="460247" y="1676400"/>
            <a:ext cx="8153400" cy="4495800"/>
          </a:xfrm>
          <a:prstGeom prst="rect">
            <a:avLst/>
          </a:prstGeom>
          <a:noFill/>
          <a:ln>
            <a:noFill/>
          </a:ln>
        </p:spPr>
        <p:txBody>
          <a:bodyPr lIns="91425" tIns="45700" rIns="91425" bIns="45700" anchor="t" anchorCtr="0">
            <a:noAutofit/>
          </a:bodyPr>
          <a:lstStyle/>
          <a:p>
            <a:pPr marL="320040" marR="0" lvl="0" indent="-320040" algn="l" rtl="0">
              <a:spcBef>
                <a:spcPts val="0"/>
              </a:spcBef>
              <a:spcAft>
                <a:spcPts val="0"/>
              </a:spcAft>
              <a:buClr>
                <a:srgbClr val="0D467A"/>
              </a:buClr>
              <a:buSzPct val="100000"/>
              <a:buFont typeface="Merriweather Sans"/>
              <a:buChar char="■"/>
            </a:pPr>
            <a:r>
              <a:rPr lang="en-US" sz="2900" b="0" i="0" u="none" strike="noStrike" cap="none">
                <a:solidFill>
                  <a:schemeClr val="dk1"/>
                </a:solidFill>
                <a:latin typeface="Questrial"/>
                <a:ea typeface="Questrial"/>
                <a:cs typeface="Questrial"/>
                <a:sym typeface="Questrial"/>
              </a:rPr>
              <a:t>Unit Rating Scale for Category I (A-C only)</a:t>
            </a:r>
          </a:p>
          <a:p>
            <a:pPr marL="640080" marR="0" lvl="1" indent="-284480" algn="l" rtl="0">
              <a:spcBef>
                <a:spcPts val="550"/>
              </a:spcBef>
              <a:spcAft>
                <a:spcPts val="0"/>
              </a:spcAft>
              <a:buClr>
                <a:srgbClr val="61893C"/>
              </a:buClr>
              <a:buSzPct val="70000"/>
              <a:buFont typeface="Noto Sans Symbols"/>
              <a:buChar char="⬜"/>
            </a:pPr>
            <a:r>
              <a:rPr lang="en-US" sz="2600" b="1" i="0" u="none" strike="noStrike" cap="none">
                <a:solidFill>
                  <a:schemeClr val="dk1"/>
                </a:solidFill>
                <a:latin typeface="Questrial"/>
                <a:ea typeface="Questrial"/>
                <a:cs typeface="Questrial"/>
                <a:sym typeface="Questrial"/>
              </a:rPr>
              <a:t>3  </a:t>
            </a:r>
            <a:r>
              <a:rPr lang="en-US" sz="2600" b="0" i="0" u="none" strike="noStrike" cap="none">
                <a:solidFill>
                  <a:schemeClr val="dk1"/>
                </a:solidFill>
                <a:latin typeface="Questrial"/>
                <a:ea typeface="Questrial"/>
                <a:cs typeface="Questrial"/>
                <a:sym typeface="Questrial"/>
              </a:rPr>
              <a:t>Extensive evidence to meet at least 2 criteria (and at least adequate evidence for the third).</a:t>
            </a:r>
          </a:p>
          <a:p>
            <a:pPr marL="640080" marR="0" lvl="1" indent="-284480" algn="l" rtl="0">
              <a:spcBef>
                <a:spcPts val="550"/>
              </a:spcBef>
              <a:spcAft>
                <a:spcPts val="0"/>
              </a:spcAft>
              <a:buClr>
                <a:srgbClr val="61893C"/>
              </a:buClr>
              <a:buSzPct val="70000"/>
              <a:buFont typeface="Noto Sans Symbols"/>
              <a:buChar char="⬜"/>
            </a:pPr>
            <a:r>
              <a:rPr lang="en-US" sz="2600" b="1" i="0" u="none" strike="noStrike" cap="none">
                <a:solidFill>
                  <a:schemeClr val="dk1"/>
                </a:solidFill>
                <a:latin typeface="Questrial"/>
                <a:ea typeface="Questrial"/>
                <a:cs typeface="Questrial"/>
                <a:sym typeface="Questrial"/>
              </a:rPr>
              <a:t>2 </a:t>
            </a:r>
            <a:r>
              <a:rPr lang="en-US" sz="2600" b="0" i="0" u="none" strike="noStrike" cap="none">
                <a:solidFill>
                  <a:schemeClr val="dk1"/>
                </a:solidFill>
                <a:latin typeface="Questrial"/>
                <a:ea typeface="Questrial"/>
                <a:cs typeface="Questrial"/>
                <a:sym typeface="Questrial"/>
              </a:rPr>
              <a:t>Adequate evidence to meet all three criteria in the category.</a:t>
            </a:r>
          </a:p>
          <a:p>
            <a:pPr marL="640080" marR="0" lvl="1" indent="-284480" algn="l" rtl="0">
              <a:spcBef>
                <a:spcPts val="550"/>
              </a:spcBef>
              <a:spcAft>
                <a:spcPts val="0"/>
              </a:spcAft>
              <a:buClr>
                <a:srgbClr val="61893C"/>
              </a:buClr>
              <a:buSzPct val="70000"/>
              <a:buFont typeface="Noto Sans Symbols"/>
              <a:buChar char="⬜"/>
            </a:pPr>
            <a:r>
              <a:rPr lang="en-US" sz="2600" b="1" i="0" u="none" strike="noStrike" cap="none">
                <a:solidFill>
                  <a:schemeClr val="dk1"/>
                </a:solidFill>
                <a:latin typeface="Questrial"/>
                <a:ea typeface="Questrial"/>
                <a:cs typeface="Questrial"/>
                <a:sym typeface="Questrial"/>
              </a:rPr>
              <a:t> 1  </a:t>
            </a:r>
            <a:r>
              <a:rPr lang="en-US" sz="2600" b="0" i="0" u="none" strike="noStrike" cap="none">
                <a:solidFill>
                  <a:schemeClr val="dk1"/>
                </a:solidFill>
                <a:latin typeface="Questrial"/>
                <a:ea typeface="Questrial"/>
                <a:cs typeface="Questrial"/>
                <a:sym typeface="Questrial"/>
              </a:rPr>
              <a:t>Adequate evidence to meet at least one criterion in the category, but insufficient evidence for at least one other criterion.</a:t>
            </a:r>
          </a:p>
          <a:p>
            <a:pPr marL="640080" marR="0" lvl="1" indent="-284480" algn="l" rtl="0">
              <a:spcBef>
                <a:spcPts val="550"/>
              </a:spcBef>
              <a:buClr>
                <a:srgbClr val="61893C"/>
              </a:buClr>
              <a:buSzPct val="70000"/>
              <a:buFont typeface="Noto Sans Symbols"/>
              <a:buChar char="⬜"/>
            </a:pPr>
            <a:r>
              <a:rPr lang="en-US" sz="2600" b="1" i="0" u="none" strike="noStrike" cap="none">
                <a:solidFill>
                  <a:schemeClr val="dk1"/>
                </a:solidFill>
                <a:latin typeface="Questrial"/>
                <a:ea typeface="Questrial"/>
                <a:cs typeface="Questrial"/>
                <a:sym typeface="Questrial"/>
              </a:rPr>
              <a:t>0  </a:t>
            </a:r>
            <a:r>
              <a:rPr lang="en-US" sz="2600" b="0" i="0" u="none" strike="noStrike" cap="none">
                <a:solidFill>
                  <a:schemeClr val="dk1"/>
                </a:solidFill>
                <a:latin typeface="Questrial"/>
                <a:ea typeface="Questrial"/>
                <a:cs typeface="Questrial"/>
                <a:sym typeface="Questrial"/>
              </a:rPr>
              <a:t>Inadequate (or no) evidence to meet any of the criteria in the category.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1188" name="Shape 1188"/>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Debrief and Generalizing</a:t>
            </a:r>
          </a:p>
        </p:txBody>
      </p:sp>
      <p:sp>
        <p:nvSpPr>
          <p:cNvPr id="1189" name="Shape 1189"/>
          <p:cNvSpPr txBox="1">
            <a:spLocks noGrp="1"/>
          </p:cNvSpPr>
          <p:nvPr>
            <p:ph type="body" idx="1"/>
          </p:nvPr>
        </p:nvSpPr>
        <p:spPr>
          <a:xfrm>
            <a:off x="508000" y="1659097"/>
            <a:ext cx="8139289" cy="4669502"/>
          </a:xfrm>
          <a:prstGeom prst="rect">
            <a:avLst/>
          </a:prstGeom>
          <a:noFill/>
          <a:ln>
            <a:noFill/>
          </a:ln>
        </p:spPr>
        <p:txBody>
          <a:bodyPr lIns="91425" tIns="45700" rIns="91425" bIns="45700" anchor="t" anchorCtr="0">
            <a:noAutofit/>
          </a:bodyPr>
          <a:lstStyle/>
          <a:p>
            <a:pPr marL="320040" marR="0" lvl="0" indent="-320040" algn="l" rtl="0">
              <a:lnSpc>
                <a:spcPct val="114000"/>
              </a:lnSpc>
              <a:spcBef>
                <a:spcPts val="0"/>
              </a:spcBef>
              <a:spcAft>
                <a:spcPts val="0"/>
              </a:spcAft>
              <a:buClr>
                <a:srgbClr val="0D467A"/>
              </a:buClr>
              <a:buSzPct val="100000"/>
              <a:buFont typeface="Merriweather Sans"/>
              <a:buChar char="■"/>
            </a:pPr>
            <a:r>
              <a:rPr lang="en-US" sz="3200" b="0" i="0" u="none" strike="noStrike" cap="none">
                <a:solidFill>
                  <a:srgbClr val="595959"/>
                </a:solidFill>
                <a:latin typeface="Questrial"/>
                <a:ea typeface="Questrial"/>
                <a:cs typeface="Questrial"/>
                <a:sym typeface="Questrial"/>
              </a:rPr>
              <a:t>What issues, “a-ha” moments, or other discoveries did you experience as you used the rubric to examine this sample lesson?</a:t>
            </a:r>
          </a:p>
          <a:p>
            <a:pPr marL="320040" marR="0" lvl="0" indent="-320040" algn="l" rtl="0">
              <a:lnSpc>
                <a:spcPct val="114000"/>
              </a:lnSpc>
              <a:spcBef>
                <a:spcPts val="1000"/>
              </a:spcBef>
              <a:spcAft>
                <a:spcPts val="0"/>
              </a:spcAft>
              <a:buClr>
                <a:srgbClr val="0D467A"/>
              </a:buClr>
              <a:buSzPct val="100000"/>
              <a:buFont typeface="Merriweather Sans"/>
              <a:buChar char="■"/>
            </a:pPr>
            <a:r>
              <a:rPr lang="en-US" sz="3200" b="0" i="0" u="none" strike="noStrike" cap="none">
                <a:solidFill>
                  <a:srgbClr val="595959"/>
                </a:solidFill>
                <a:latin typeface="Questrial"/>
                <a:ea typeface="Questrial"/>
                <a:cs typeface="Questrial"/>
                <a:sym typeface="Questrial"/>
              </a:rPr>
              <a:t>What questions or suggestions do you have for the next time?</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Shape 1194"/>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600" b="0" i="0" u="none" strike="noStrike" cap="none">
                <a:solidFill>
                  <a:schemeClr val="dk1"/>
                </a:solidFill>
                <a:latin typeface="Questrial"/>
                <a:ea typeface="Questrial"/>
                <a:cs typeface="Questrial"/>
                <a:sym typeface="Questrial"/>
              </a:rPr>
              <a:t>Module 6 Reflection</a:t>
            </a:r>
          </a:p>
        </p:txBody>
      </p:sp>
      <p:sp>
        <p:nvSpPr>
          <p:cNvPr id="1195" name="Shape 1195"/>
          <p:cNvSpPr txBox="1"/>
          <p:nvPr/>
        </p:nvSpPr>
        <p:spPr>
          <a:xfrm>
            <a:off x="643466" y="1397617"/>
            <a:ext cx="7857065" cy="466950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Font typeface="Arial"/>
              <a:buNone/>
            </a:pPr>
            <a:endParaRPr sz="2300" b="1">
              <a:solidFill>
                <a:schemeClr val="dk1"/>
              </a:solidFill>
              <a:latin typeface="Questrial"/>
              <a:ea typeface="Questrial"/>
              <a:cs typeface="Questrial"/>
              <a:sym typeface="Questrial"/>
            </a:endParaRPr>
          </a:p>
          <a:p>
            <a:pPr marL="0" marR="0" lvl="0" indent="0" algn="ctr" rtl="0">
              <a:lnSpc>
                <a:spcPct val="114000"/>
              </a:lnSpc>
              <a:spcBef>
                <a:spcPts val="0"/>
              </a:spcBef>
              <a:spcAft>
                <a:spcPts val="0"/>
              </a:spcAft>
              <a:buClr>
                <a:srgbClr val="595959"/>
              </a:buClr>
              <a:buSzPct val="25000"/>
              <a:buFont typeface="Arial"/>
              <a:buNone/>
            </a:pPr>
            <a:r>
              <a:rPr lang="en-US" sz="3200" b="0">
                <a:solidFill>
                  <a:srgbClr val="595959"/>
                </a:solidFill>
                <a:latin typeface="Questrial"/>
                <a:ea typeface="Questrial"/>
                <a:cs typeface="Questrial"/>
                <a:sym typeface="Questrial"/>
              </a:rPr>
              <a:t>How can we work together effectively to examine instructional materials collaboratively in order to determine whether or not they align to the criteria in the EQuIP Rubric?</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200"/>
        <p:cNvGrpSpPr/>
        <p:nvPr/>
      </p:nvGrpSpPr>
      <p:grpSpPr>
        <a:xfrm>
          <a:off x="0" y="0"/>
          <a:ext cx="0" cy="0"/>
          <a:chOff x="0" y="0"/>
          <a:chExt cx="0" cy="0"/>
        </a:xfrm>
      </p:grpSpPr>
      <p:pic>
        <p:nvPicPr>
          <p:cNvPr id="1201" name="Shape 1201"/>
          <p:cNvPicPr preferRelativeResize="0"/>
          <p:nvPr/>
        </p:nvPicPr>
        <p:blipFill rotWithShape="1">
          <a:blip r:embed="rId3">
            <a:alphaModFix/>
          </a:blip>
          <a:srcRect l="59815" t="3047" r="4256" b="4544"/>
          <a:stretch/>
        </p:blipFill>
        <p:spPr>
          <a:xfrm>
            <a:off x="0" y="0"/>
            <a:ext cx="9144000" cy="6962274"/>
          </a:xfrm>
          <a:prstGeom prst="rect">
            <a:avLst/>
          </a:prstGeom>
          <a:noFill/>
          <a:ln>
            <a:noFill/>
          </a:ln>
        </p:spPr>
      </p:pic>
      <p:pic>
        <p:nvPicPr>
          <p:cNvPr id="1202" name="Shape 1202"/>
          <p:cNvPicPr preferRelativeResize="0"/>
          <p:nvPr/>
        </p:nvPicPr>
        <p:blipFill rotWithShape="1">
          <a:blip r:embed="rId4">
            <a:alphaModFix/>
          </a:blip>
          <a:srcRect/>
          <a:stretch/>
        </p:blipFill>
        <p:spPr>
          <a:xfrm>
            <a:off x="4081328" y="4267200"/>
            <a:ext cx="1275300" cy="584700"/>
          </a:xfrm>
          <a:prstGeom prst="rect">
            <a:avLst/>
          </a:prstGeom>
          <a:noFill/>
          <a:ln>
            <a:noFill/>
          </a:ln>
        </p:spPr>
      </p:pic>
      <p:sp>
        <p:nvSpPr>
          <p:cNvPr id="1203" name="Shape 1203"/>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1200">
                <a:solidFill>
                  <a:srgbClr val="000000"/>
                </a:solidFill>
                <a:latin typeface="Questrial"/>
                <a:ea typeface="Questrial"/>
                <a:cs typeface="Questrial"/>
                <a:sym typeface="Questrial"/>
              </a:rPr>
              <a:t>EQuiP Rubric for Science v3.0 Professional Learning </a:t>
            </a:r>
          </a:p>
        </p:txBody>
      </p:sp>
      <p:sp>
        <p:nvSpPr>
          <p:cNvPr id="1204" name="Shape 1204"/>
          <p:cNvSpPr txBox="1"/>
          <p:nvPr/>
        </p:nvSpPr>
        <p:spPr>
          <a:xfrm>
            <a:off x="0" y="5029200"/>
            <a:ext cx="9144000" cy="5847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600" b="1">
                <a:solidFill>
                  <a:schemeClr val="dk1"/>
                </a:solidFill>
                <a:latin typeface="Questrial"/>
                <a:ea typeface="Questrial"/>
                <a:cs typeface="Questrial"/>
                <a:sym typeface="Questrial"/>
              </a:rPr>
              <a:t>Module 7:  Determining Coherence     </a:t>
            </a:r>
          </a:p>
          <a:p>
            <a:pPr marL="0" marR="0" lvl="0" indent="0" algn="ctr" rtl="0">
              <a:spcBef>
                <a:spcPts val="0"/>
              </a:spcBef>
              <a:buSzPct val="25000"/>
              <a:buNone/>
            </a:pPr>
            <a:r>
              <a:rPr lang="en-US" sz="3600" b="1">
                <a:solidFill>
                  <a:schemeClr val="dk1"/>
                </a:solidFill>
                <a:latin typeface="Questrial"/>
                <a:ea typeface="Questrial"/>
                <a:cs typeface="Questrial"/>
                <a:sym typeface="Questrial"/>
              </a:rPr>
              <a:t>and Connections </a:t>
            </a:r>
          </a:p>
        </p:txBody>
      </p:sp>
    </p:spTree>
  </p:cSld>
  <p:clrMapOvr>
    <a:masterClrMapping/>
  </p:clrMapOvr>
  <p:transition spd="slow">
    <p:fade/>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sp>
        <p:nvSpPr>
          <p:cNvPr id="1209" name="Shape 1209"/>
          <p:cNvSpPr txBox="1">
            <a:spLocks noGrp="1"/>
          </p:cNvSpPr>
          <p:nvPr>
            <p:ph type="body" idx="1"/>
          </p:nvPr>
        </p:nvSpPr>
        <p:spPr>
          <a:xfrm>
            <a:off x="982133" y="1657823"/>
            <a:ext cx="7337777" cy="4669502"/>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rgbClr val="0D467A"/>
              </a:buClr>
              <a:buSzPct val="25000"/>
              <a:buFont typeface="Merriweather Sans"/>
              <a:buNone/>
            </a:pPr>
            <a:endParaRPr sz="2800" b="0" i="0" u="none" strike="noStrike" cap="none">
              <a:solidFill>
                <a:schemeClr val="dk1"/>
              </a:solidFill>
              <a:latin typeface="Questrial"/>
              <a:ea typeface="Questrial"/>
              <a:cs typeface="Questrial"/>
              <a:sym typeface="Questrial"/>
            </a:endParaRPr>
          </a:p>
          <a:p>
            <a:pPr marL="0" marR="0" lvl="0" indent="0" algn="ctr" rtl="0">
              <a:lnSpc>
                <a:spcPct val="114000"/>
              </a:lnSpc>
              <a:spcBef>
                <a:spcPts val="0"/>
              </a:spcBef>
              <a:spcAft>
                <a:spcPts val="0"/>
              </a:spcAft>
              <a:buClr>
                <a:srgbClr val="0D467A"/>
              </a:buClr>
              <a:buSzPct val="25000"/>
              <a:buFont typeface="Merriweather Sans"/>
              <a:buNone/>
            </a:pPr>
            <a:r>
              <a:rPr lang="en-US" sz="3200" b="0" i="0" u="none" strike="noStrike" cap="none">
                <a:solidFill>
                  <a:srgbClr val="595959"/>
                </a:solidFill>
                <a:latin typeface="Questrial"/>
                <a:ea typeface="Questrial"/>
                <a:cs typeface="Questrial"/>
                <a:sym typeface="Questrial"/>
              </a:rPr>
              <a:t>How can we determine whether NGSS lessons and units demonstrate coherence and include relevant connections?</a:t>
            </a:r>
          </a:p>
          <a:p>
            <a:pPr marL="0" marR="0" lvl="0" indent="0" algn="ctr" rtl="0">
              <a:spcBef>
                <a:spcPts val="1700"/>
              </a:spcBef>
              <a:spcAft>
                <a:spcPts val="0"/>
              </a:spcAft>
              <a:buClr>
                <a:srgbClr val="0D467A"/>
              </a:buClr>
              <a:buSzPct val="25000"/>
              <a:buFont typeface="Merriweather Sans"/>
              <a:buNone/>
            </a:pPr>
            <a:endParaRPr sz="2800" b="0" i="0" u="none" strike="noStrike" cap="none">
              <a:solidFill>
                <a:srgbClr val="595959"/>
              </a:solidFill>
              <a:latin typeface="Questrial"/>
              <a:ea typeface="Questrial"/>
              <a:cs typeface="Questrial"/>
              <a:sym typeface="Questrial"/>
            </a:endParaRPr>
          </a:p>
          <a:p>
            <a:pPr marL="0" marR="0" lvl="0" indent="0" algn="ctr" rtl="0">
              <a:spcBef>
                <a:spcPts val="700"/>
              </a:spcBef>
              <a:spcAft>
                <a:spcPts val="0"/>
              </a:spcAft>
              <a:buClr>
                <a:srgbClr val="0D467A"/>
              </a:buClr>
              <a:buSzPct val="25000"/>
              <a:buFont typeface="Merriweather Sans"/>
              <a:buNone/>
            </a:pPr>
            <a:endParaRPr sz="2800" b="0" i="0" u="none" strike="noStrike" cap="none">
              <a:solidFill>
                <a:srgbClr val="595959"/>
              </a:solidFill>
              <a:latin typeface="Questrial"/>
              <a:ea typeface="Questrial"/>
              <a:cs typeface="Questrial"/>
              <a:sym typeface="Questrial"/>
            </a:endParaRPr>
          </a:p>
          <a:p>
            <a:pPr marL="0" marR="0" lvl="0" indent="0" algn="ctr" rtl="0">
              <a:spcBef>
                <a:spcPts val="700"/>
              </a:spcBef>
              <a:spcAft>
                <a:spcPts val="0"/>
              </a:spcAft>
              <a:buClr>
                <a:srgbClr val="0D467A"/>
              </a:buClr>
              <a:buSzPct val="25000"/>
              <a:buFont typeface="Merriweather Sans"/>
              <a:buNone/>
            </a:pPr>
            <a:endParaRPr sz="2800" b="0" i="0" u="none" strike="noStrike" cap="none">
              <a:solidFill>
                <a:schemeClr val="dk1"/>
              </a:solidFill>
              <a:latin typeface="Questrial"/>
              <a:ea typeface="Questrial"/>
              <a:cs typeface="Questrial"/>
              <a:sym typeface="Questrial"/>
            </a:endParaRPr>
          </a:p>
          <a:p>
            <a:pPr marL="0" marR="0" lvl="0" indent="0" algn="ctr" rtl="0">
              <a:spcBef>
                <a:spcPts val="700"/>
              </a:spcBef>
              <a:spcAft>
                <a:spcPts val="0"/>
              </a:spcAft>
              <a:buClr>
                <a:srgbClr val="0D467A"/>
              </a:buClr>
              <a:buSzPct val="25000"/>
              <a:buFont typeface="Merriweather Sans"/>
              <a:buNone/>
            </a:pPr>
            <a:endParaRPr sz="2800" b="0" i="0" u="none" strike="noStrike" cap="none">
              <a:solidFill>
                <a:schemeClr val="dk1"/>
              </a:solidFill>
              <a:latin typeface="Questrial"/>
              <a:ea typeface="Questrial"/>
              <a:cs typeface="Questrial"/>
              <a:sym typeface="Questrial"/>
            </a:endParaRPr>
          </a:p>
          <a:p>
            <a:pPr marL="0" marR="0" lvl="0" indent="0" algn="ctr" rtl="0">
              <a:spcBef>
                <a:spcPts val="700"/>
              </a:spcBef>
              <a:spcAft>
                <a:spcPts val="0"/>
              </a:spcAft>
              <a:buClr>
                <a:srgbClr val="0D467A"/>
              </a:buClr>
              <a:buSzPct val="25000"/>
              <a:buFont typeface="Merriweather Sans"/>
              <a:buNone/>
            </a:pPr>
            <a:endParaRPr sz="2800" b="0" i="0" u="none" strike="noStrike" cap="none">
              <a:solidFill>
                <a:schemeClr val="dk1"/>
              </a:solidFill>
              <a:latin typeface="Questrial"/>
              <a:ea typeface="Questrial"/>
              <a:cs typeface="Questrial"/>
              <a:sym typeface="Questrial"/>
            </a:endParaRPr>
          </a:p>
          <a:p>
            <a:pPr marL="0" marR="0" lvl="0" indent="0" algn="ctr" rtl="0">
              <a:spcBef>
                <a:spcPts val="700"/>
              </a:spcBef>
              <a:spcAft>
                <a:spcPts val="0"/>
              </a:spcAft>
              <a:buClr>
                <a:srgbClr val="0D467A"/>
              </a:buClr>
              <a:buSzPct val="25000"/>
              <a:buFont typeface="Merriweather Sans"/>
              <a:buNone/>
            </a:pPr>
            <a:endParaRPr sz="2800" b="0" i="0" u="none" strike="noStrike" cap="none">
              <a:solidFill>
                <a:schemeClr val="dk1"/>
              </a:solidFill>
              <a:latin typeface="Questrial"/>
              <a:ea typeface="Questrial"/>
              <a:cs typeface="Questrial"/>
              <a:sym typeface="Questrial"/>
            </a:endParaRPr>
          </a:p>
          <a:p>
            <a:pPr marL="0" marR="0" lvl="0" indent="0" algn="ctr" rtl="0">
              <a:spcBef>
                <a:spcPts val="700"/>
              </a:spcBef>
              <a:spcAft>
                <a:spcPts val="0"/>
              </a:spcAft>
              <a:buClr>
                <a:srgbClr val="0D467A"/>
              </a:buClr>
              <a:buSzPct val="25000"/>
              <a:buFont typeface="Merriweather Sans"/>
              <a:buNone/>
            </a:pPr>
            <a:endParaRPr sz="2800" b="0" i="0" u="none" strike="noStrike" cap="none">
              <a:solidFill>
                <a:schemeClr val="dk1"/>
              </a:solidFill>
              <a:latin typeface="Questrial"/>
              <a:ea typeface="Questrial"/>
              <a:cs typeface="Questrial"/>
              <a:sym typeface="Questrial"/>
            </a:endParaRPr>
          </a:p>
          <a:p>
            <a:pPr marL="320040" marR="0" lvl="0" indent="-320040" algn="ctr" rtl="0">
              <a:spcBef>
                <a:spcPts val="700"/>
              </a:spcBef>
              <a:buClr>
                <a:srgbClr val="0D467A"/>
              </a:buClr>
              <a:buSzPct val="100000"/>
              <a:buFont typeface="Merriweather Sans"/>
              <a:buNone/>
            </a:pPr>
            <a:endParaRPr sz="2800" b="0" i="0" u="none" strike="noStrike" cap="none">
              <a:solidFill>
                <a:schemeClr val="dk1"/>
              </a:solidFill>
              <a:latin typeface="Questrial"/>
              <a:ea typeface="Questrial"/>
              <a:cs typeface="Questrial"/>
              <a:sym typeface="Questrial"/>
            </a:endParaRPr>
          </a:p>
        </p:txBody>
      </p:sp>
      <p:sp>
        <p:nvSpPr>
          <p:cNvPr id="1210" name="Shape 1210"/>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959" b="0" i="0" u="none" strike="noStrike" cap="none">
                <a:solidFill>
                  <a:schemeClr val="dk1"/>
                </a:solidFill>
                <a:latin typeface="Questrial"/>
                <a:ea typeface="Questrial"/>
                <a:cs typeface="Questrial"/>
                <a:sym typeface="Questrial"/>
              </a:rPr>
              <a:t>Module 7: Determining Coherence &amp; Connections</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214"/>
        <p:cNvGrpSpPr/>
        <p:nvPr/>
      </p:nvGrpSpPr>
      <p:grpSpPr>
        <a:xfrm>
          <a:off x="0" y="0"/>
          <a:ext cx="0" cy="0"/>
          <a:chOff x="0" y="0"/>
          <a:chExt cx="0" cy="0"/>
        </a:xfrm>
      </p:grpSpPr>
      <p:sp>
        <p:nvSpPr>
          <p:cNvPr id="1215" name="Shape 1215"/>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EQuIP Rubric</a:t>
            </a:r>
          </a:p>
        </p:txBody>
      </p:sp>
      <p:sp>
        <p:nvSpPr>
          <p:cNvPr id="1216" name="Shape 1216"/>
          <p:cNvSpPr/>
          <p:nvPr/>
        </p:nvSpPr>
        <p:spPr>
          <a:xfrm>
            <a:off x="134618" y="4206239"/>
            <a:ext cx="112920" cy="1941896"/>
          </a:xfrm>
          <a:prstGeom prst="leftBracket">
            <a:avLst>
              <a:gd name="adj" fmla="val 8333"/>
            </a:avLst>
          </a:prstGeom>
          <a:noFill/>
          <a:ln w="38100" cap="flat" cmpd="sng">
            <a:solidFill>
              <a:srgbClr val="BFCA95"/>
            </a:solidFill>
            <a:prstDash val="solid"/>
            <a:round/>
            <a:headEnd type="none" w="med" len="med"/>
            <a:tailEnd type="none" w="med" len="med"/>
          </a:ln>
          <a:effectLst>
            <a:outerShdw blurRad="38100" dist="30000" dir="5400000" rotWithShape="0">
              <a:srgbClr val="000000">
                <a:alpha val="44705"/>
              </a:srgbClr>
            </a:outerShdw>
          </a:effectLst>
        </p:spPr>
        <p:txBody>
          <a:bodyPr lIns="91425" tIns="45700" rIns="91425" bIns="45700" anchor="ctr" anchorCtr="0">
            <a:noAutofit/>
          </a:bodyPr>
          <a:lstStyle/>
          <a:p>
            <a:pPr marL="0" marR="0" lvl="0" indent="0" algn="ctr" rtl="0">
              <a:spcBef>
                <a:spcPts val="0"/>
              </a:spcBef>
              <a:buNone/>
            </a:pPr>
            <a:endParaRPr sz="1800">
              <a:solidFill>
                <a:schemeClr val="dk1"/>
              </a:solidFill>
              <a:latin typeface="Questrial"/>
              <a:ea typeface="Questrial"/>
              <a:cs typeface="Questrial"/>
              <a:sym typeface="Questrial"/>
            </a:endParaRPr>
          </a:p>
        </p:txBody>
      </p:sp>
      <p:pic>
        <p:nvPicPr>
          <p:cNvPr id="1217" name="Shape 1217" descr="coherencea.png"/>
          <p:cNvPicPr preferRelativeResize="0">
            <a:picLocks noGrp="1"/>
          </p:cNvPicPr>
          <p:nvPr>
            <p:ph type="body" idx="1"/>
          </p:nvPr>
        </p:nvPicPr>
        <p:blipFill rotWithShape="1">
          <a:blip r:embed="rId3">
            <a:alphaModFix/>
          </a:blip>
          <a:srcRect l="196" r="197"/>
          <a:stretch/>
        </p:blipFill>
        <p:spPr>
          <a:xfrm>
            <a:off x="0" y="1600200"/>
            <a:ext cx="9180627" cy="5410200"/>
          </a:xfrm>
          <a:prstGeom prst="rect">
            <a:avLst/>
          </a:prstGeom>
          <a:noFill/>
          <a:ln>
            <a:noFill/>
          </a:ln>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sp>
        <p:nvSpPr>
          <p:cNvPr id="1222" name="Shape 1222"/>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959" b="0" i="0" u="none" strike="noStrike" cap="none">
                <a:solidFill>
                  <a:schemeClr val="dk1"/>
                </a:solidFill>
                <a:latin typeface="Questrial"/>
                <a:ea typeface="Questrial"/>
                <a:cs typeface="Questrial"/>
                <a:sym typeface="Questrial"/>
              </a:rPr>
              <a:t>Using Phenomena to engage students in science</a:t>
            </a:r>
          </a:p>
        </p:txBody>
      </p:sp>
      <p:pic>
        <p:nvPicPr>
          <p:cNvPr id="1223" name="Shape 1223" descr="Phen vi.png"/>
          <p:cNvPicPr preferRelativeResize="0">
            <a:picLocks noGrp="1"/>
          </p:cNvPicPr>
          <p:nvPr>
            <p:ph type="body" idx="1"/>
          </p:nvPr>
        </p:nvPicPr>
        <p:blipFill rotWithShape="1">
          <a:blip r:embed="rId3">
            <a:alphaModFix/>
          </a:blip>
          <a:srcRect t="13035" b="13035"/>
          <a:stretch/>
        </p:blipFill>
        <p:spPr>
          <a:xfrm>
            <a:off x="0" y="1600200"/>
            <a:ext cx="9154304" cy="5029199"/>
          </a:xfrm>
          <a:prstGeom prst="rect">
            <a:avLst/>
          </a:prstGeom>
          <a:noFill/>
          <a:ln>
            <a:noFill/>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sp>
        <p:nvSpPr>
          <p:cNvPr id="1228" name="Shape 1228"/>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959" b="0" i="0" u="none" strike="noStrike" cap="none">
                <a:solidFill>
                  <a:schemeClr val="dk1"/>
                </a:solidFill>
                <a:latin typeface="Questrial"/>
                <a:ea typeface="Questrial"/>
                <a:cs typeface="Questrial"/>
                <a:sym typeface="Questrial"/>
              </a:rPr>
              <a:t>Phenomena and Student Questions</a:t>
            </a:r>
          </a:p>
        </p:txBody>
      </p:sp>
      <p:pic>
        <p:nvPicPr>
          <p:cNvPr id="1229" name="Shape 1229" descr="Fotosearch_k5379024 (1).jpg"/>
          <p:cNvPicPr preferRelativeResize="0">
            <a:picLocks noGrp="1"/>
          </p:cNvPicPr>
          <p:nvPr>
            <p:ph type="body" idx="1"/>
          </p:nvPr>
        </p:nvPicPr>
        <p:blipFill rotWithShape="1">
          <a:blip r:embed="rId3">
            <a:alphaModFix/>
          </a:blip>
          <a:srcRect t="22430" b="22430"/>
          <a:stretch/>
        </p:blipFill>
        <p:spPr>
          <a:xfrm>
            <a:off x="143625" y="1600200"/>
            <a:ext cx="8868600" cy="5029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Shape 192"/>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Light Box 1</a:t>
            </a:r>
          </a:p>
        </p:txBody>
      </p:sp>
      <p:graphicFrame>
        <p:nvGraphicFramePr>
          <p:cNvPr id="193" name="Shape 193"/>
          <p:cNvGraphicFramePr/>
          <p:nvPr/>
        </p:nvGraphicFramePr>
        <p:xfrm>
          <a:off x="457200" y="2057400"/>
          <a:ext cx="6537325" cy="2471750"/>
        </p:xfrm>
        <a:graphic>
          <a:graphicData uri="http://schemas.openxmlformats.org/drawingml/2006/table">
            <a:tbl>
              <a:tblPr>
                <a:noFill/>
                <a:tableStyleId>{6D1A42B7-D1ED-4FAF-96EE-C2D3F26BE832}</a:tableStyleId>
              </a:tblPr>
              <a:tblGrid>
                <a:gridCol w="1857375">
                  <a:extLst>
                    <a:ext uri="{9D8B030D-6E8A-4147-A177-3AD203B41FA5}">
                      <a16:colId xmlns:a16="http://schemas.microsoft.com/office/drawing/2014/main" val="20000"/>
                    </a:ext>
                  </a:extLst>
                </a:gridCol>
                <a:gridCol w="4679950">
                  <a:extLst>
                    <a:ext uri="{9D8B030D-6E8A-4147-A177-3AD203B41FA5}">
                      <a16:colId xmlns:a16="http://schemas.microsoft.com/office/drawing/2014/main" val="20001"/>
                    </a:ext>
                  </a:extLst>
                </a:gridCol>
              </a:tblGrid>
              <a:tr h="274650">
                <a:tc>
                  <a:txBody>
                    <a:bodyPr/>
                    <a:lstStyle/>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 </a:t>
                      </a:r>
                    </a:p>
                  </a:txBody>
                  <a:tcPr marL="68575" marR="68575" marT="0" marB="0">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Calibri"/>
                        <a:buNone/>
                      </a:pPr>
                      <a:r>
                        <a:rPr lang="en-US" sz="1800" b="1" i="0" u="none" strike="noStrike" cap="none">
                          <a:solidFill>
                            <a:schemeClr val="dk1"/>
                          </a:solidFill>
                          <a:latin typeface="Calibri"/>
                          <a:ea typeface="Calibri"/>
                          <a:cs typeface="Calibri"/>
                          <a:sym typeface="Calibri"/>
                        </a:rPr>
                        <a:t>Observation</a:t>
                      </a:r>
                    </a:p>
                  </a:txBody>
                  <a:tcPr marL="68575" marR="68575" marT="0" marB="0">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0"/>
                  </a:ext>
                </a:extLst>
              </a:tr>
              <a:tr h="1098550">
                <a:tc>
                  <a:txBody>
                    <a:bodyPr/>
                    <a:lstStyle/>
                    <a:p>
                      <a:pPr marL="0" marR="0" lvl="0" indent="0" algn="l" rtl="0">
                        <a:lnSpc>
                          <a:spcPct val="100000"/>
                        </a:lnSpc>
                        <a:spcBef>
                          <a:spcPts val="0"/>
                        </a:spcBef>
                        <a:spcAft>
                          <a:spcPts val="0"/>
                        </a:spcAft>
                        <a:buClr>
                          <a:schemeClr val="dk1"/>
                        </a:buClr>
                        <a:buSzPct val="25000"/>
                        <a:buFont typeface="Calibri"/>
                        <a:buNone/>
                      </a:pPr>
                      <a:r>
                        <a:rPr lang="en-US" sz="1800" b="1" i="0" u="none" strike="noStrike" cap="none">
                          <a:solidFill>
                            <a:schemeClr val="dk1"/>
                          </a:solidFill>
                          <a:latin typeface="Calibri"/>
                          <a:ea typeface="Calibri"/>
                          <a:cs typeface="Calibri"/>
                          <a:sym typeface="Calibri"/>
                        </a:rPr>
                        <a:t>First: </a:t>
                      </a:r>
                    </a:p>
                    <a:p>
                      <a:pPr marL="0" marR="0" lvl="0" indent="0" algn="l" rtl="0">
                        <a:lnSpc>
                          <a:spcPct val="100000"/>
                        </a:lnSpc>
                        <a:spcBef>
                          <a:spcPts val="0"/>
                        </a:spcBef>
                        <a:spcAft>
                          <a:spcPts val="0"/>
                        </a:spcAft>
                        <a:buClr>
                          <a:schemeClr val="dk1"/>
                        </a:buClr>
                        <a:buSzPct val="25000"/>
                        <a:buFont typeface="Calibri"/>
                        <a:buNone/>
                      </a:pPr>
                      <a:r>
                        <a:rPr lang="en-US" sz="1800" b="1" i="0" u="none" strike="noStrike" cap="none">
                          <a:solidFill>
                            <a:schemeClr val="dk1"/>
                          </a:solidFill>
                          <a:latin typeface="Calibri"/>
                          <a:ea typeface="Calibri"/>
                          <a:cs typeface="Calibri"/>
                          <a:sym typeface="Calibri"/>
                        </a:rPr>
                        <a:t>Lid Closed and Flap Closed</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  </a:t>
                      </a: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  </a:t>
                      </a: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 </a:t>
                      </a: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  </a:t>
                      </a:r>
                    </a:p>
                  </a:txBody>
                  <a:tcPr marL="68575" marR="68575" marT="0" marB="0">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1"/>
                  </a:ext>
                </a:extLst>
              </a:tr>
              <a:tr h="1098550">
                <a:tc>
                  <a:txBody>
                    <a:bodyPr/>
                    <a:lstStyle/>
                    <a:p>
                      <a:pPr marL="0" marR="0" lvl="0" indent="0" algn="l" rtl="0">
                        <a:lnSpc>
                          <a:spcPct val="100000"/>
                        </a:lnSpc>
                        <a:spcBef>
                          <a:spcPts val="0"/>
                        </a:spcBef>
                        <a:spcAft>
                          <a:spcPts val="0"/>
                        </a:spcAft>
                        <a:buClr>
                          <a:schemeClr val="dk1"/>
                        </a:buClr>
                        <a:buSzPct val="25000"/>
                        <a:buFont typeface="Calibri"/>
                        <a:buNone/>
                      </a:pPr>
                      <a:r>
                        <a:rPr lang="en-US" sz="1800" b="1" i="0" u="none" strike="noStrike" cap="none">
                          <a:solidFill>
                            <a:schemeClr val="dk1"/>
                          </a:solidFill>
                          <a:latin typeface="Calibri"/>
                          <a:ea typeface="Calibri"/>
                          <a:cs typeface="Calibri"/>
                          <a:sym typeface="Calibri"/>
                        </a:rPr>
                        <a:t>Second: </a:t>
                      </a:r>
                    </a:p>
                    <a:p>
                      <a:pPr marL="0" marR="0" lvl="0" indent="0" algn="l" rtl="0">
                        <a:lnSpc>
                          <a:spcPct val="100000"/>
                        </a:lnSpc>
                        <a:spcBef>
                          <a:spcPts val="0"/>
                        </a:spcBef>
                        <a:spcAft>
                          <a:spcPts val="0"/>
                        </a:spcAft>
                        <a:buClr>
                          <a:schemeClr val="dk1"/>
                        </a:buClr>
                        <a:buSzPct val="25000"/>
                        <a:buFont typeface="Calibri"/>
                        <a:buNone/>
                      </a:pPr>
                      <a:r>
                        <a:rPr lang="en-US" sz="1800" b="1" i="0" u="none" strike="noStrike" cap="none">
                          <a:solidFill>
                            <a:schemeClr val="dk1"/>
                          </a:solidFill>
                          <a:latin typeface="Calibri"/>
                          <a:ea typeface="Calibri"/>
                          <a:cs typeface="Calibri"/>
                          <a:sym typeface="Calibri"/>
                        </a:rPr>
                        <a:t>Lid Closed and Flap Open</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 </a:t>
                      </a: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  </a:t>
                      </a: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 </a:t>
                      </a: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 </a:t>
                      </a:r>
                    </a:p>
                  </a:txBody>
                  <a:tcPr marL="68575" marR="68575" marT="0" marB="0">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94" name="Shape 194"/>
          <p:cNvSpPr txBox="1"/>
          <p:nvPr/>
        </p:nvSpPr>
        <p:spPr>
          <a:xfrm>
            <a:off x="381000" y="4724400"/>
            <a:ext cx="6955800" cy="1200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a:solidFill>
                  <a:schemeClr val="dk1"/>
                </a:solidFill>
                <a:latin typeface="Questrial"/>
                <a:ea typeface="Questrial"/>
                <a:cs typeface="Questrial"/>
                <a:sym typeface="Questrial"/>
              </a:rPr>
              <a:t>Making Sense</a:t>
            </a:r>
          </a:p>
          <a:p>
            <a:pPr marL="0" marR="0" lvl="0" indent="0" algn="l" rtl="0">
              <a:spcBef>
                <a:spcPts val="0"/>
              </a:spcBef>
              <a:buNone/>
            </a:pPr>
            <a:endParaRPr sz="1000">
              <a:solidFill>
                <a:schemeClr val="dk1"/>
              </a:solidFill>
              <a:latin typeface="Questrial"/>
              <a:ea typeface="Questrial"/>
              <a:cs typeface="Questrial"/>
              <a:sym typeface="Questrial"/>
            </a:endParaRPr>
          </a:p>
          <a:p>
            <a:pPr marL="0" marR="0" lvl="0" indent="0" algn="l" rtl="0">
              <a:spcBef>
                <a:spcPts val="0"/>
              </a:spcBef>
              <a:buSzPct val="25000"/>
              <a:buNone/>
            </a:pPr>
            <a:r>
              <a:rPr lang="en-US" sz="1800">
                <a:solidFill>
                  <a:schemeClr val="dk1"/>
                </a:solidFill>
                <a:latin typeface="Questrial"/>
                <a:ea typeface="Questrial"/>
                <a:cs typeface="Questrial"/>
                <a:sym typeface="Questrial"/>
              </a:rPr>
              <a:t>Leverage Patterns</a:t>
            </a:r>
            <a:r>
              <a:rPr lang="en-US" sz="1800" b="1">
                <a:solidFill>
                  <a:schemeClr val="dk1"/>
                </a:solidFill>
                <a:latin typeface="Questrial"/>
                <a:ea typeface="Questrial"/>
                <a:cs typeface="Questrial"/>
                <a:sym typeface="Questrial"/>
              </a:rPr>
              <a:t>:  </a:t>
            </a:r>
            <a:r>
              <a:rPr lang="en-US" sz="2000" b="1">
                <a:solidFill>
                  <a:schemeClr val="dk1"/>
                </a:solidFill>
                <a:latin typeface="Questrial"/>
                <a:ea typeface="Questrial"/>
                <a:cs typeface="Questrial"/>
                <a:sym typeface="Questrial"/>
              </a:rPr>
              <a:t>How were your 2 observations </a:t>
            </a:r>
            <a:r>
              <a:rPr lang="en-US" sz="2000" b="1" i="1">
                <a:solidFill>
                  <a:schemeClr val="dk1"/>
                </a:solidFill>
                <a:latin typeface="Questrial"/>
                <a:ea typeface="Questrial"/>
                <a:cs typeface="Questrial"/>
                <a:sym typeface="Questrial"/>
              </a:rPr>
              <a:t>different</a:t>
            </a:r>
            <a:r>
              <a:rPr lang="en-US" sz="2000" b="1">
                <a:solidFill>
                  <a:schemeClr val="dk1"/>
                </a:solidFill>
                <a:latin typeface="Questrial"/>
                <a:ea typeface="Questrial"/>
                <a:cs typeface="Questrial"/>
                <a:sym typeface="Questrial"/>
              </a:rPr>
              <a:t>?</a:t>
            </a:r>
            <a:br>
              <a:rPr lang="en-US" sz="1800" b="1">
                <a:solidFill>
                  <a:schemeClr val="dk1"/>
                </a:solidFill>
                <a:latin typeface="Calibri"/>
                <a:ea typeface="Calibri"/>
                <a:cs typeface="Calibri"/>
                <a:sym typeface="Calibri"/>
              </a:rPr>
            </a:br>
            <a:r>
              <a:rPr lang="en-US" sz="1800" b="1">
                <a:solidFill>
                  <a:schemeClr val="dk1"/>
                </a:solidFill>
                <a:latin typeface="Calibri"/>
                <a:ea typeface="Calibri"/>
                <a:cs typeface="Calibri"/>
                <a:sym typeface="Calibri"/>
              </a:rPr>
              <a:t>  </a:t>
            </a:r>
          </a:p>
        </p:txBody>
      </p:sp>
      <p:sp>
        <p:nvSpPr>
          <p:cNvPr id="195" name="Shape 195"/>
          <p:cNvSpPr txBox="1"/>
          <p:nvPr/>
        </p:nvSpPr>
        <p:spPr>
          <a:xfrm>
            <a:off x="457200" y="1524000"/>
            <a:ext cx="784224" cy="46196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b="1">
                <a:solidFill>
                  <a:schemeClr val="dk1"/>
                </a:solidFill>
                <a:latin typeface="Calibri"/>
                <a:ea typeface="Calibri"/>
                <a:cs typeface="Calibri"/>
                <a:sym typeface="Calibri"/>
              </a:rPr>
              <a:t>Data</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233"/>
        <p:cNvGrpSpPr/>
        <p:nvPr/>
      </p:nvGrpSpPr>
      <p:grpSpPr>
        <a:xfrm>
          <a:off x="0" y="0"/>
          <a:ext cx="0" cy="0"/>
          <a:chOff x="0" y="0"/>
          <a:chExt cx="0" cy="0"/>
        </a:xfrm>
      </p:grpSpPr>
      <p:sp>
        <p:nvSpPr>
          <p:cNvPr id="1234" name="Shape 1234"/>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Coherence Criteria </a:t>
            </a:r>
          </a:p>
        </p:txBody>
      </p:sp>
      <p:sp>
        <p:nvSpPr>
          <p:cNvPr id="1235" name="Shape 1235"/>
          <p:cNvSpPr txBox="1">
            <a:spLocks noGrp="1"/>
          </p:cNvSpPr>
          <p:nvPr>
            <p:ph type="body" idx="1"/>
          </p:nvPr>
        </p:nvSpPr>
        <p:spPr>
          <a:xfrm>
            <a:off x="297712" y="1524000"/>
            <a:ext cx="8846287" cy="4669502"/>
          </a:xfrm>
          <a:prstGeom prst="rect">
            <a:avLst/>
          </a:prstGeom>
          <a:noFill/>
          <a:ln>
            <a:noFill/>
          </a:ln>
        </p:spPr>
        <p:txBody>
          <a:bodyPr lIns="91425" tIns="45700" rIns="91425" bIns="45700" anchor="t" anchorCtr="0">
            <a:noAutofit/>
          </a:bodyPr>
          <a:lstStyle/>
          <a:p>
            <a:pPr marL="514350" marR="0" lvl="0" indent="-514350" algn="l" rtl="0">
              <a:lnSpc>
                <a:spcPct val="114000"/>
              </a:lnSpc>
              <a:spcBef>
                <a:spcPts val="0"/>
              </a:spcBef>
              <a:spcAft>
                <a:spcPts val="0"/>
              </a:spcAft>
              <a:buClr>
                <a:srgbClr val="0D467A"/>
              </a:buClr>
              <a:buSzPct val="100000"/>
              <a:buFont typeface="Merriweather Sans"/>
              <a:buAutoNum type="alphaUcPeriod" startAt="4"/>
            </a:pPr>
            <a:r>
              <a:rPr lang="en-US" sz="2900" b="1" i="0" u="none" strike="noStrike" cap="none">
                <a:solidFill>
                  <a:srgbClr val="595959"/>
                </a:solidFill>
                <a:latin typeface="Questrial"/>
                <a:ea typeface="Questrial"/>
                <a:cs typeface="Questrial"/>
                <a:sym typeface="Questrial"/>
              </a:rPr>
              <a:t>Unit Coherence</a:t>
            </a:r>
            <a:r>
              <a:rPr lang="en-US" sz="2900" b="0" i="0" u="none" strike="noStrike" cap="none">
                <a:solidFill>
                  <a:srgbClr val="595959"/>
                </a:solidFill>
                <a:latin typeface="Questrial"/>
                <a:ea typeface="Questrial"/>
                <a:cs typeface="Questrial"/>
                <a:sym typeface="Questrial"/>
              </a:rPr>
              <a:t>:  Lessons fit together to target a set of performance expectations.</a:t>
            </a:r>
          </a:p>
          <a:p>
            <a:pPr marL="514350" marR="0" lvl="0" indent="-514350" algn="l" rtl="0">
              <a:lnSpc>
                <a:spcPct val="114000"/>
              </a:lnSpc>
              <a:spcBef>
                <a:spcPts val="1000"/>
              </a:spcBef>
              <a:spcAft>
                <a:spcPts val="0"/>
              </a:spcAft>
              <a:buClr>
                <a:srgbClr val="0D467A"/>
              </a:buClr>
              <a:buSzPct val="100000"/>
              <a:buFont typeface="Merriweather Sans"/>
              <a:buAutoNum type="alphaUcPeriod" startAt="4"/>
            </a:pPr>
            <a:r>
              <a:rPr lang="en-US" sz="2900" b="1" i="0" u="none" strike="noStrike" cap="none">
                <a:solidFill>
                  <a:srgbClr val="595959"/>
                </a:solidFill>
                <a:latin typeface="Questrial"/>
                <a:ea typeface="Questrial"/>
                <a:cs typeface="Questrial"/>
                <a:sym typeface="Questrial"/>
              </a:rPr>
              <a:t>Multiple Science Domains:  </a:t>
            </a:r>
            <a:r>
              <a:rPr lang="en-US" sz="2900" b="0" i="0" u="none" strike="noStrike" cap="none">
                <a:solidFill>
                  <a:srgbClr val="595959"/>
                </a:solidFill>
                <a:latin typeface="Questrial"/>
                <a:ea typeface="Questrial"/>
                <a:cs typeface="Questrial"/>
                <a:sym typeface="Questrial"/>
              </a:rPr>
              <a:t>When </a:t>
            </a:r>
            <a:r>
              <a:rPr lang="en-US" sz="2900" b="0" i="1" u="none" strike="noStrike" cap="none">
                <a:solidFill>
                  <a:srgbClr val="595959"/>
                </a:solidFill>
                <a:latin typeface="Questrial"/>
                <a:ea typeface="Questrial"/>
                <a:cs typeface="Questrial"/>
                <a:sym typeface="Questrial"/>
              </a:rPr>
              <a:t>appropriate</a:t>
            </a:r>
            <a:r>
              <a:rPr lang="en-US" sz="2900" b="0" i="0" u="none" strike="noStrike" cap="none">
                <a:solidFill>
                  <a:srgbClr val="595959"/>
                </a:solidFill>
                <a:latin typeface="Questrial"/>
                <a:ea typeface="Questrial"/>
                <a:cs typeface="Questrial"/>
                <a:sym typeface="Questrial"/>
              </a:rPr>
              <a:t>, links are made across the science domains of life science, physical science, and earth and space science.</a:t>
            </a:r>
          </a:p>
          <a:p>
            <a:pPr marL="514350" marR="0" lvl="0" indent="-514350" algn="l" rtl="0">
              <a:lnSpc>
                <a:spcPct val="114000"/>
              </a:lnSpc>
              <a:spcBef>
                <a:spcPts val="1000"/>
              </a:spcBef>
              <a:spcAft>
                <a:spcPts val="0"/>
              </a:spcAft>
              <a:buClr>
                <a:srgbClr val="0D467A"/>
              </a:buClr>
              <a:buSzPct val="100000"/>
              <a:buFont typeface="Merriweather Sans"/>
              <a:buAutoNum type="alphaUcPeriod" startAt="4"/>
            </a:pPr>
            <a:r>
              <a:rPr lang="en-US" sz="2900" b="1" i="0" u="none" strike="noStrike" cap="none">
                <a:solidFill>
                  <a:srgbClr val="595959"/>
                </a:solidFill>
                <a:latin typeface="Questrial"/>
                <a:ea typeface="Questrial"/>
                <a:cs typeface="Questrial"/>
                <a:sym typeface="Questrial"/>
              </a:rPr>
              <a:t>Math and ELA:  </a:t>
            </a:r>
            <a:r>
              <a:rPr lang="en-US" sz="2900" b="0" i="0" u="none" strike="noStrike" cap="none">
                <a:solidFill>
                  <a:srgbClr val="595959"/>
                </a:solidFill>
                <a:latin typeface="Questrial"/>
                <a:ea typeface="Questrial"/>
                <a:cs typeface="Questrial"/>
                <a:sym typeface="Questrial"/>
              </a:rPr>
              <a:t>Provides grade-appropriate connection(s) to the Common Core                     State Standards.</a:t>
            </a:r>
          </a:p>
          <a:p>
            <a:pPr marL="514350" marR="0" lvl="0" indent="-514350" algn="l" rtl="0">
              <a:lnSpc>
                <a:spcPct val="114000"/>
              </a:lnSpc>
              <a:spcBef>
                <a:spcPts val="1000"/>
              </a:spcBef>
              <a:spcAft>
                <a:spcPts val="0"/>
              </a:spcAft>
              <a:buClr>
                <a:srgbClr val="0D467A"/>
              </a:buClr>
              <a:buSzPct val="100000"/>
              <a:buFont typeface="Merriweather Sans"/>
              <a:buNone/>
            </a:pPr>
            <a:endParaRPr sz="2900" b="0" i="0" u="none" strike="noStrike" cap="none">
              <a:solidFill>
                <a:srgbClr val="595959"/>
              </a:solidFill>
              <a:latin typeface="Questrial"/>
              <a:ea typeface="Questrial"/>
              <a:cs typeface="Questrial"/>
              <a:sym typeface="Questrial"/>
            </a:endParaRPr>
          </a:p>
          <a:p>
            <a:pPr marL="0" marR="0" lvl="0" indent="0" algn="l" rtl="0">
              <a:lnSpc>
                <a:spcPct val="114000"/>
              </a:lnSpc>
              <a:spcBef>
                <a:spcPts val="1000"/>
              </a:spcBef>
              <a:spcAft>
                <a:spcPts val="0"/>
              </a:spcAft>
              <a:buClr>
                <a:srgbClr val="0D467A"/>
              </a:buClr>
              <a:buSzPct val="25000"/>
              <a:buFont typeface="Merriweather Sans"/>
              <a:buNone/>
            </a:pPr>
            <a:endParaRPr sz="2900" b="0" i="0" u="none" strike="noStrike" cap="none">
              <a:solidFill>
                <a:srgbClr val="595959"/>
              </a:solidFill>
              <a:latin typeface="Questrial"/>
              <a:ea typeface="Questrial"/>
              <a:cs typeface="Questrial"/>
              <a:sym typeface="Questrial"/>
            </a:endParaRPr>
          </a:p>
          <a:p>
            <a:pPr marL="0" marR="0" lvl="0" indent="0" algn="l" rtl="0">
              <a:lnSpc>
                <a:spcPct val="114000"/>
              </a:lnSpc>
              <a:spcBef>
                <a:spcPts val="1000"/>
              </a:spcBef>
              <a:spcAft>
                <a:spcPts val="0"/>
              </a:spcAft>
              <a:buClr>
                <a:srgbClr val="0D467A"/>
              </a:buClr>
              <a:buSzPct val="25000"/>
              <a:buFont typeface="Merriweather Sans"/>
              <a:buNone/>
            </a:pPr>
            <a:endParaRPr sz="2900" b="0" i="0" u="none" strike="noStrike" cap="none">
              <a:solidFill>
                <a:srgbClr val="595959"/>
              </a:solidFill>
              <a:latin typeface="Questrial"/>
              <a:ea typeface="Questrial"/>
              <a:cs typeface="Questrial"/>
              <a:sym typeface="Questrial"/>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40" name="Shape 1240"/>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What is Coherence?</a:t>
            </a:r>
          </a:p>
        </p:txBody>
      </p:sp>
      <p:pic>
        <p:nvPicPr>
          <p:cNvPr id="1241" name="Shape 1241"/>
          <p:cNvPicPr preferRelativeResize="0"/>
          <p:nvPr/>
        </p:nvPicPr>
        <p:blipFill rotWithShape="1">
          <a:blip r:embed="rId3">
            <a:alphaModFix/>
          </a:blip>
          <a:srcRect/>
          <a:stretch/>
        </p:blipFill>
        <p:spPr>
          <a:xfrm>
            <a:off x="999066" y="1703667"/>
            <a:ext cx="5994300" cy="4387200"/>
          </a:xfrm>
          <a:prstGeom prst="rect">
            <a:avLst/>
          </a:prstGeom>
          <a:noFill/>
          <a:ln>
            <a:noFill/>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245"/>
        <p:cNvGrpSpPr/>
        <p:nvPr/>
      </p:nvGrpSpPr>
      <p:grpSpPr>
        <a:xfrm>
          <a:off x="0" y="0"/>
          <a:ext cx="0" cy="0"/>
          <a:chOff x="0" y="0"/>
          <a:chExt cx="0" cy="0"/>
        </a:xfrm>
      </p:grpSpPr>
      <p:sp>
        <p:nvSpPr>
          <p:cNvPr id="1246" name="Shape 1246"/>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Coherence Questions (1 of 2)</a:t>
            </a:r>
          </a:p>
        </p:txBody>
      </p:sp>
      <p:sp>
        <p:nvSpPr>
          <p:cNvPr id="1247" name="Shape 1247"/>
          <p:cNvSpPr txBox="1">
            <a:spLocks noGrp="1"/>
          </p:cNvSpPr>
          <p:nvPr>
            <p:ph type="body" idx="1"/>
          </p:nvPr>
        </p:nvSpPr>
        <p:spPr>
          <a:xfrm>
            <a:off x="612647" y="1600200"/>
            <a:ext cx="7997951" cy="4419599"/>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rgbClr val="0D467A"/>
              </a:buClr>
              <a:buSzPct val="25000"/>
              <a:buFont typeface="Merriweather Sans"/>
              <a:buNone/>
            </a:pPr>
            <a:r>
              <a:rPr lang="en-US" sz="2800" b="0" i="0" u="none" strike="noStrike" cap="none">
                <a:solidFill>
                  <a:srgbClr val="595959"/>
                </a:solidFill>
                <a:latin typeface="Questrial"/>
                <a:ea typeface="Questrial"/>
                <a:cs typeface="Questrial"/>
                <a:sym typeface="Questrial"/>
              </a:rPr>
              <a:t>When determining whether or not a series of lessons or a unit demonstrates coherence, try asking the following questions:</a:t>
            </a:r>
          </a:p>
          <a:p>
            <a:pPr marL="514350" marR="0" lvl="0" indent="-514350" algn="l" rtl="0">
              <a:lnSpc>
                <a:spcPct val="114000"/>
              </a:lnSpc>
              <a:spcBef>
                <a:spcPts val="1000"/>
              </a:spcBef>
              <a:spcAft>
                <a:spcPts val="0"/>
              </a:spcAft>
              <a:buClr>
                <a:srgbClr val="0D467A"/>
              </a:buClr>
              <a:buSzPct val="100000"/>
              <a:buFont typeface="Questrial"/>
              <a:buAutoNum type="arabicPeriod"/>
            </a:pPr>
            <a:r>
              <a:rPr lang="en-US" sz="2800" b="0" i="0" u="none" strike="noStrike" cap="none">
                <a:solidFill>
                  <a:srgbClr val="595959"/>
                </a:solidFill>
                <a:latin typeface="Questrial"/>
                <a:ea typeface="Questrial"/>
                <a:cs typeface="Questrial"/>
                <a:sym typeface="Questrial"/>
              </a:rPr>
              <a:t>Can students see how what they are trying to figure out in a lesson fits into a larger storyline for making sense of phenomena or for designing solutions?</a:t>
            </a:r>
          </a:p>
          <a:p>
            <a:pPr marL="0" marR="0" lvl="0" indent="0" algn="l" rtl="0">
              <a:lnSpc>
                <a:spcPct val="114000"/>
              </a:lnSpc>
              <a:spcBef>
                <a:spcPts val="1000"/>
              </a:spcBef>
              <a:spcAft>
                <a:spcPts val="0"/>
              </a:spcAft>
              <a:buClr>
                <a:srgbClr val="0D467A"/>
              </a:buClr>
              <a:buSzPct val="25000"/>
              <a:buFont typeface="Merriweather Sans"/>
              <a:buNone/>
            </a:pPr>
            <a:endParaRPr sz="2800" b="0" i="0" u="none" strike="noStrike" cap="none">
              <a:solidFill>
                <a:srgbClr val="595959"/>
              </a:solidFill>
              <a:latin typeface="Questrial"/>
              <a:ea typeface="Questrial"/>
              <a:cs typeface="Questrial"/>
              <a:sym typeface="Questrial"/>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251"/>
        <p:cNvGrpSpPr/>
        <p:nvPr/>
      </p:nvGrpSpPr>
      <p:grpSpPr>
        <a:xfrm>
          <a:off x="0" y="0"/>
          <a:ext cx="0" cy="0"/>
          <a:chOff x="0" y="0"/>
          <a:chExt cx="0" cy="0"/>
        </a:xfrm>
      </p:grpSpPr>
      <p:sp>
        <p:nvSpPr>
          <p:cNvPr id="1252" name="Shape 1252"/>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Coherence Questions (2 of 2)</a:t>
            </a:r>
          </a:p>
        </p:txBody>
      </p:sp>
      <p:sp>
        <p:nvSpPr>
          <p:cNvPr id="1253" name="Shape 1253"/>
          <p:cNvSpPr txBox="1">
            <a:spLocks noGrp="1"/>
          </p:cNvSpPr>
          <p:nvPr>
            <p:ph type="body" idx="1"/>
          </p:nvPr>
        </p:nvSpPr>
        <p:spPr>
          <a:xfrm>
            <a:off x="612647" y="1600200"/>
            <a:ext cx="8153399" cy="4495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0D467A"/>
              </a:buClr>
              <a:buSzPct val="25000"/>
              <a:buFont typeface="Merriweather Sans"/>
              <a:buNone/>
            </a:pPr>
            <a:r>
              <a:rPr lang="en-US" sz="3200" b="0" i="0" u="none" strike="noStrike" cap="none">
                <a:solidFill>
                  <a:srgbClr val="595959"/>
                </a:solidFill>
                <a:latin typeface="Questrial"/>
                <a:ea typeface="Questrial"/>
                <a:cs typeface="Questrial"/>
                <a:sym typeface="Questrial"/>
              </a:rPr>
              <a:t>2. Is there a coherent story, based on evidence found in the lessons, that builds across the unit to reach a bundle of performance expectations?</a:t>
            </a:r>
          </a:p>
          <a:p>
            <a:pPr marL="320040" marR="0" lvl="0" indent="-320040" algn="l" rtl="0">
              <a:spcBef>
                <a:spcPts val="700"/>
              </a:spcBef>
              <a:buClr>
                <a:srgbClr val="0D467A"/>
              </a:buClr>
              <a:buSzPct val="100000"/>
              <a:buFont typeface="Merriweather Sans"/>
              <a:buNone/>
            </a:pPr>
            <a:endParaRPr sz="2900" b="0" i="0" u="none" strike="noStrike" cap="none">
              <a:solidFill>
                <a:schemeClr val="dk1"/>
              </a:solidFill>
              <a:latin typeface="Questrial"/>
              <a:ea typeface="Questrial"/>
              <a:cs typeface="Questrial"/>
              <a:sym typeface="Questrial"/>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1258" name="Shape 1258"/>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What Is a Storyline?</a:t>
            </a:r>
          </a:p>
        </p:txBody>
      </p:sp>
      <p:sp>
        <p:nvSpPr>
          <p:cNvPr id="1259" name="Shape 1259"/>
          <p:cNvSpPr/>
          <p:nvPr/>
        </p:nvSpPr>
        <p:spPr>
          <a:xfrm>
            <a:off x="133161" y="2256548"/>
            <a:ext cx="1584752" cy="1711993"/>
          </a:xfrm>
          <a:custGeom>
            <a:avLst/>
            <a:gdLst/>
            <a:ahLst/>
            <a:cxnLst/>
            <a:rect l="0" t="0" r="0" b="0"/>
            <a:pathLst>
              <a:path w="120000" h="120000" extrusionOk="0">
                <a:moveTo>
                  <a:pt x="0" y="0"/>
                </a:moveTo>
                <a:lnTo>
                  <a:pt x="120000" y="0"/>
                </a:lnTo>
                <a:lnTo>
                  <a:pt x="120000" y="120000"/>
                </a:lnTo>
                <a:lnTo>
                  <a:pt x="0" y="120000"/>
                </a:lnTo>
                <a:close/>
              </a:path>
            </a:pathLst>
          </a:custGeom>
          <a:noFill/>
          <a:ln w="28575" cap="flat" cmpd="sng">
            <a:solidFill>
              <a:schemeClr val="dk1"/>
            </a:solidFill>
            <a:prstDash val="solid"/>
            <a:round/>
            <a:headEnd type="none" w="med" len="med"/>
            <a:tailEnd type="none" w="med" len="med"/>
          </a:ln>
          <a:effectLst>
            <a:outerShdw blurRad="38100" dist="30000" dir="5400000" rotWithShape="0">
              <a:srgbClr val="000000">
                <a:alpha val="44705"/>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cxnSp>
        <p:nvCxnSpPr>
          <p:cNvPr id="1260" name="Shape 1260"/>
          <p:cNvCxnSpPr/>
          <p:nvPr/>
        </p:nvCxnSpPr>
        <p:spPr>
          <a:xfrm rot="10800000" flipH="1">
            <a:off x="1727199" y="3112545"/>
            <a:ext cx="259860" cy="4221"/>
          </a:xfrm>
          <a:prstGeom prst="straightConnector1">
            <a:avLst/>
          </a:prstGeom>
          <a:noFill/>
          <a:ln w="28575" cap="flat" cmpd="sng">
            <a:solidFill>
              <a:schemeClr val="dk1"/>
            </a:solidFill>
            <a:prstDash val="solid"/>
            <a:round/>
            <a:headEnd type="none" w="med" len="med"/>
            <a:tailEnd type="stealth" w="lg" len="lg"/>
          </a:ln>
          <a:effectLst>
            <a:outerShdw blurRad="38100" dist="30000" dir="5400000" rotWithShape="0">
              <a:srgbClr val="000000">
                <a:alpha val="44705"/>
              </a:srgbClr>
            </a:outerShdw>
          </a:effectLst>
        </p:spPr>
      </p:cxnSp>
      <p:sp>
        <p:nvSpPr>
          <p:cNvPr id="1261" name="Shape 1261"/>
          <p:cNvSpPr txBox="1"/>
          <p:nvPr/>
        </p:nvSpPr>
        <p:spPr>
          <a:xfrm>
            <a:off x="136856" y="2273050"/>
            <a:ext cx="1550477" cy="1631215"/>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0000">
                <a:solidFill>
                  <a:srgbClr val="354681"/>
                </a:solidFill>
                <a:latin typeface="Questrial"/>
                <a:ea typeface="Questrial"/>
                <a:cs typeface="Questrial"/>
                <a:sym typeface="Questrial"/>
              </a:rPr>
              <a:t>Q</a:t>
            </a:r>
          </a:p>
        </p:txBody>
      </p:sp>
      <p:sp>
        <p:nvSpPr>
          <p:cNvPr id="1262" name="Shape 1262"/>
          <p:cNvSpPr txBox="1"/>
          <p:nvPr/>
        </p:nvSpPr>
        <p:spPr>
          <a:xfrm>
            <a:off x="7419914" y="2267836"/>
            <a:ext cx="1546658" cy="1631215"/>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0000">
                <a:solidFill>
                  <a:srgbClr val="354681"/>
                </a:solidFill>
                <a:latin typeface="Questrial"/>
                <a:ea typeface="Questrial"/>
                <a:cs typeface="Questrial"/>
                <a:sym typeface="Questrial"/>
              </a:rPr>
              <a:t>A</a:t>
            </a:r>
          </a:p>
        </p:txBody>
      </p:sp>
      <p:sp>
        <p:nvSpPr>
          <p:cNvPr id="1263" name="Shape 1263"/>
          <p:cNvSpPr/>
          <p:nvPr/>
        </p:nvSpPr>
        <p:spPr>
          <a:xfrm>
            <a:off x="5575301" y="2260768"/>
            <a:ext cx="1584752" cy="1711993"/>
          </a:xfrm>
          <a:custGeom>
            <a:avLst/>
            <a:gdLst/>
            <a:ahLst/>
            <a:cxnLst/>
            <a:rect l="0" t="0" r="0" b="0"/>
            <a:pathLst>
              <a:path w="120000" h="120000" extrusionOk="0">
                <a:moveTo>
                  <a:pt x="0" y="0"/>
                </a:moveTo>
                <a:lnTo>
                  <a:pt x="120000" y="0"/>
                </a:lnTo>
                <a:lnTo>
                  <a:pt x="120000" y="120000"/>
                </a:lnTo>
                <a:lnTo>
                  <a:pt x="0" y="120000"/>
                </a:lnTo>
                <a:close/>
              </a:path>
            </a:pathLst>
          </a:custGeom>
          <a:noFill/>
          <a:ln w="28575" cap="flat" cmpd="sng">
            <a:solidFill>
              <a:schemeClr val="dk1"/>
            </a:solidFill>
            <a:prstDash val="solid"/>
            <a:round/>
            <a:headEnd type="none" w="med" len="med"/>
            <a:tailEnd type="none" w="med" len="med"/>
          </a:ln>
          <a:effectLst>
            <a:outerShdw blurRad="38100" dist="30000" dir="5400000" rotWithShape="0">
              <a:srgbClr val="000000">
                <a:alpha val="44705"/>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1264" name="Shape 1264"/>
          <p:cNvSpPr/>
          <p:nvPr/>
        </p:nvSpPr>
        <p:spPr>
          <a:xfrm>
            <a:off x="7381821" y="2273050"/>
            <a:ext cx="1584752" cy="1711993"/>
          </a:xfrm>
          <a:custGeom>
            <a:avLst/>
            <a:gdLst/>
            <a:ahLst/>
            <a:cxnLst/>
            <a:rect l="0" t="0" r="0" b="0"/>
            <a:pathLst>
              <a:path w="120000" h="120000" extrusionOk="0">
                <a:moveTo>
                  <a:pt x="0" y="0"/>
                </a:moveTo>
                <a:lnTo>
                  <a:pt x="120000" y="0"/>
                </a:lnTo>
                <a:lnTo>
                  <a:pt x="120000" y="120000"/>
                </a:lnTo>
                <a:lnTo>
                  <a:pt x="0" y="120000"/>
                </a:lnTo>
                <a:close/>
              </a:path>
            </a:pathLst>
          </a:custGeom>
          <a:noFill/>
          <a:ln w="28575" cap="flat" cmpd="sng">
            <a:solidFill>
              <a:schemeClr val="dk1"/>
            </a:solidFill>
            <a:prstDash val="solid"/>
            <a:round/>
            <a:headEnd type="none" w="med" len="med"/>
            <a:tailEnd type="none" w="med" len="med"/>
          </a:ln>
          <a:effectLst>
            <a:outerShdw blurRad="38100" dist="30000" dir="5400000" rotWithShape="0">
              <a:srgbClr val="000000">
                <a:alpha val="44705"/>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1265" name="Shape 1265"/>
          <p:cNvSpPr/>
          <p:nvPr/>
        </p:nvSpPr>
        <p:spPr>
          <a:xfrm>
            <a:off x="1962260" y="2260768"/>
            <a:ext cx="1584752" cy="1711993"/>
          </a:xfrm>
          <a:custGeom>
            <a:avLst/>
            <a:gdLst/>
            <a:ahLst/>
            <a:cxnLst/>
            <a:rect l="0" t="0" r="0" b="0"/>
            <a:pathLst>
              <a:path w="120000" h="120000" extrusionOk="0">
                <a:moveTo>
                  <a:pt x="0" y="0"/>
                </a:moveTo>
                <a:lnTo>
                  <a:pt x="120000" y="0"/>
                </a:lnTo>
                <a:lnTo>
                  <a:pt x="120000" y="120000"/>
                </a:lnTo>
                <a:lnTo>
                  <a:pt x="0" y="120000"/>
                </a:lnTo>
                <a:close/>
              </a:path>
            </a:pathLst>
          </a:custGeom>
          <a:noFill/>
          <a:ln w="28575" cap="flat" cmpd="sng">
            <a:solidFill>
              <a:schemeClr val="dk1"/>
            </a:solidFill>
            <a:prstDash val="solid"/>
            <a:round/>
            <a:headEnd type="none" w="med" len="med"/>
            <a:tailEnd type="none" w="med" len="med"/>
          </a:ln>
          <a:effectLst>
            <a:outerShdw blurRad="38100" dist="30000" dir="5400000" rotWithShape="0">
              <a:srgbClr val="000000">
                <a:alpha val="44705"/>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1266" name="Shape 1266"/>
          <p:cNvSpPr/>
          <p:nvPr/>
        </p:nvSpPr>
        <p:spPr>
          <a:xfrm>
            <a:off x="3768780" y="2260768"/>
            <a:ext cx="1584752" cy="1711993"/>
          </a:xfrm>
          <a:custGeom>
            <a:avLst/>
            <a:gdLst/>
            <a:ahLst/>
            <a:cxnLst/>
            <a:rect l="0" t="0" r="0" b="0"/>
            <a:pathLst>
              <a:path w="120000" h="120000" extrusionOk="0">
                <a:moveTo>
                  <a:pt x="0" y="0"/>
                </a:moveTo>
                <a:lnTo>
                  <a:pt x="120000" y="0"/>
                </a:lnTo>
                <a:lnTo>
                  <a:pt x="120000" y="120000"/>
                </a:lnTo>
                <a:lnTo>
                  <a:pt x="0" y="120000"/>
                </a:lnTo>
                <a:close/>
              </a:path>
            </a:pathLst>
          </a:custGeom>
          <a:noFill/>
          <a:ln w="28575" cap="flat" cmpd="sng">
            <a:solidFill>
              <a:schemeClr val="dk1"/>
            </a:solidFill>
            <a:prstDash val="solid"/>
            <a:round/>
            <a:headEnd type="none" w="med" len="med"/>
            <a:tailEnd type="none" w="med" len="med"/>
          </a:ln>
          <a:effectLst>
            <a:outerShdw blurRad="38100" dist="30000" dir="5400000" rotWithShape="0">
              <a:srgbClr val="000000">
                <a:alpha val="44705"/>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cxnSp>
        <p:nvCxnSpPr>
          <p:cNvPr id="1267" name="Shape 1267"/>
          <p:cNvCxnSpPr/>
          <p:nvPr/>
        </p:nvCxnSpPr>
        <p:spPr>
          <a:xfrm rot="10800000" flipH="1">
            <a:off x="3547012" y="3116765"/>
            <a:ext cx="259860" cy="4221"/>
          </a:xfrm>
          <a:prstGeom prst="straightConnector1">
            <a:avLst/>
          </a:prstGeom>
          <a:noFill/>
          <a:ln w="28575" cap="flat" cmpd="sng">
            <a:solidFill>
              <a:schemeClr val="dk1"/>
            </a:solidFill>
            <a:prstDash val="solid"/>
            <a:round/>
            <a:headEnd type="none" w="med" len="med"/>
            <a:tailEnd type="stealth" w="lg" len="lg"/>
          </a:ln>
          <a:effectLst>
            <a:outerShdw blurRad="38100" dist="30000" dir="5400000" rotWithShape="0">
              <a:srgbClr val="000000">
                <a:alpha val="44705"/>
              </a:srgbClr>
            </a:outerShdw>
          </a:effectLst>
        </p:spPr>
      </p:cxnSp>
      <p:cxnSp>
        <p:nvCxnSpPr>
          <p:cNvPr id="1268" name="Shape 1268"/>
          <p:cNvCxnSpPr/>
          <p:nvPr/>
        </p:nvCxnSpPr>
        <p:spPr>
          <a:xfrm rot="10800000" flipH="1">
            <a:off x="5334487" y="3120987"/>
            <a:ext cx="259860" cy="4221"/>
          </a:xfrm>
          <a:prstGeom prst="straightConnector1">
            <a:avLst/>
          </a:prstGeom>
          <a:noFill/>
          <a:ln w="28575" cap="flat" cmpd="sng">
            <a:solidFill>
              <a:schemeClr val="dk1"/>
            </a:solidFill>
            <a:prstDash val="solid"/>
            <a:round/>
            <a:headEnd type="none" w="med" len="med"/>
            <a:tailEnd type="stealth" w="lg" len="lg"/>
          </a:ln>
          <a:effectLst>
            <a:outerShdw blurRad="38100" dist="30000" dir="5400000" rotWithShape="0">
              <a:srgbClr val="000000">
                <a:alpha val="44705"/>
              </a:srgbClr>
            </a:outerShdw>
          </a:effectLst>
        </p:spPr>
      </p:cxnSp>
      <p:cxnSp>
        <p:nvCxnSpPr>
          <p:cNvPr id="1269" name="Shape 1269"/>
          <p:cNvCxnSpPr/>
          <p:nvPr/>
        </p:nvCxnSpPr>
        <p:spPr>
          <a:xfrm rot="10800000" flipH="1">
            <a:off x="7160053" y="3108323"/>
            <a:ext cx="259860" cy="4221"/>
          </a:xfrm>
          <a:prstGeom prst="straightConnector1">
            <a:avLst/>
          </a:prstGeom>
          <a:noFill/>
          <a:ln w="28575" cap="flat" cmpd="sng">
            <a:solidFill>
              <a:schemeClr val="dk1"/>
            </a:solidFill>
            <a:prstDash val="solid"/>
            <a:round/>
            <a:headEnd type="none" w="med" len="med"/>
            <a:tailEnd type="stealth" w="lg" len="lg"/>
          </a:ln>
          <a:effectLst>
            <a:outerShdw blurRad="38100" dist="30000" dir="5400000" rotWithShape="0">
              <a:srgbClr val="000000">
                <a:alpha val="44705"/>
              </a:srgbClr>
            </a:outerShdw>
          </a:effectLst>
        </p:spPr>
      </p:cxn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sp>
        <p:nvSpPr>
          <p:cNvPr id="1274" name="Shape 1274"/>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What’s the Storyline Here?</a:t>
            </a:r>
          </a:p>
        </p:txBody>
      </p:sp>
      <p:grpSp>
        <p:nvGrpSpPr>
          <p:cNvPr id="1275" name="Shape 1275"/>
          <p:cNvGrpSpPr/>
          <p:nvPr/>
        </p:nvGrpSpPr>
        <p:grpSpPr>
          <a:xfrm>
            <a:off x="1727196" y="1998133"/>
            <a:ext cx="5689600" cy="3239912"/>
            <a:chOff x="1727196" y="1998133"/>
            <a:chExt cx="5689600" cy="3239912"/>
          </a:xfrm>
        </p:grpSpPr>
        <p:sp>
          <p:nvSpPr>
            <p:cNvPr id="1276" name="Shape 1276"/>
            <p:cNvSpPr/>
            <p:nvPr/>
          </p:nvSpPr>
          <p:spPr>
            <a:xfrm>
              <a:off x="1738485" y="1998133"/>
              <a:ext cx="5667021" cy="3239911"/>
            </a:xfrm>
            <a:prstGeom prst="rect">
              <a:avLst/>
            </a:prstGeom>
            <a:solidFill>
              <a:schemeClr val="lt1"/>
            </a:solidFill>
            <a:ln w="9525" cap="flat" cmpd="sng">
              <a:solidFill>
                <a:srgbClr val="595959"/>
              </a:solidFill>
              <a:prstDash val="solid"/>
              <a:round/>
              <a:headEnd type="none" w="med" len="med"/>
              <a:tailEnd type="none" w="med" len="med"/>
            </a:ln>
            <a:effectLst>
              <a:outerShdw blurRad="38100" dist="30000" dir="5400000" rotWithShape="0">
                <a:srgbClr val="000000">
                  <a:alpha val="44705"/>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cxnSp>
          <p:nvCxnSpPr>
            <p:cNvPr id="1277" name="Shape 1277"/>
            <p:cNvCxnSpPr/>
            <p:nvPr/>
          </p:nvCxnSpPr>
          <p:spPr>
            <a:xfrm rot="10800000">
              <a:off x="1727196" y="1998133"/>
              <a:ext cx="2912534" cy="1715911"/>
            </a:xfrm>
            <a:prstGeom prst="straightConnector1">
              <a:avLst/>
            </a:prstGeom>
            <a:noFill/>
            <a:ln w="9525" cap="flat" cmpd="sng">
              <a:solidFill>
                <a:srgbClr val="595959"/>
              </a:solidFill>
              <a:prstDash val="solid"/>
              <a:round/>
              <a:headEnd type="none" w="med" len="med"/>
              <a:tailEnd type="none" w="med" len="med"/>
            </a:ln>
          </p:spPr>
        </p:cxnSp>
        <p:cxnSp>
          <p:nvCxnSpPr>
            <p:cNvPr id="1278" name="Shape 1278"/>
            <p:cNvCxnSpPr/>
            <p:nvPr/>
          </p:nvCxnSpPr>
          <p:spPr>
            <a:xfrm rot="10800000" flipH="1">
              <a:off x="4639730" y="1998134"/>
              <a:ext cx="2765776" cy="1715909"/>
            </a:xfrm>
            <a:prstGeom prst="straightConnector1">
              <a:avLst/>
            </a:prstGeom>
            <a:noFill/>
            <a:ln w="9525" cap="flat" cmpd="sng">
              <a:solidFill>
                <a:srgbClr val="595959"/>
              </a:solidFill>
              <a:prstDash val="solid"/>
              <a:round/>
              <a:headEnd type="none" w="med" len="med"/>
              <a:tailEnd type="none" w="med" len="med"/>
            </a:ln>
          </p:spPr>
        </p:cxnSp>
        <p:cxnSp>
          <p:nvCxnSpPr>
            <p:cNvPr id="1279" name="Shape 1279"/>
            <p:cNvCxnSpPr/>
            <p:nvPr/>
          </p:nvCxnSpPr>
          <p:spPr>
            <a:xfrm rot="10800000" flipH="1">
              <a:off x="1738485" y="3172177"/>
              <a:ext cx="1986847" cy="2065869"/>
            </a:xfrm>
            <a:prstGeom prst="straightConnector1">
              <a:avLst/>
            </a:prstGeom>
            <a:noFill/>
            <a:ln w="9525" cap="flat" cmpd="sng">
              <a:solidFill>
                <a:srgbClr val="595959"/>
              </a:solidFill>
              <a:prstDash val="solid"/>
              <a:round/>
              <a:headEnd type="none" w="med" len="med"/>
              <a:tailEnd type="none" w="med" len="med"/>
            </a:ln>
          </p:spPr>
        </p:cxnSp>
        <p:cxnSp>
          <p:nvCxnSpPr>
            <p:cNvPr id="1280" name="Shape 1280"/>
            <p:cNvCxnSpPr/>
            <p:nvPr/>
          </p:nvCxnSpPr>
          <p:spPr>
            <a:xfrm>
              <a:off x="5520267" y="3172176"/>
              <a:ext cx="1896529" cy="2065867"/>
            </a:xfrm>
            <a:prstGeom prst="straightConnector1">
              <a:avLst/>
            </a:prstGeom>
            <a:noFill/>
            <a:ln w="9525" cap="flat" cmpd="sng">
              <a:solidFill>
                <a:srgbClr val="595959"/>
              </a:solidFill>
              <a:prstDash val="solid"/>
              <a:round/>
              <a:headEnd type="none" w="med" len="med"/>
              <a:tailEnd type="none" w="med" len="med"/>
            </a:ln>
          </p:spPr>
        </p:cxnSp>
      </p:gr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85" name="Shape 1285"/>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959" b="0" i="0" u="none" strike="noStrike" cap="none">
                <a:solidFill>
                  <a:schemeClr val="dk1"/>
                </a:solidFill>
                <a:latin typeface="Questrial"/>
                <a:ea typeface="Questrial"/>
                <a:cs typeface="Questrial"/>
                <a:sym typeface="Questrial"/>
              </a:rPr>
              <a:t>A Graphic Representation of Coherence</a:t>
            </a:r>
          </a:p>
        </p:txBody>
      </p:sp>
      <p:pic>
        <p:nvPicPr>
          <p:cNvPr id="1286" name="Shape 1286" descr="OPTICAL ILLUSION STORYLINE.png"/>
          <p:cNvPicPr preferRelativeResize="0">
            <a:picLocks noGrp="1"/>
          </p:cNvPicPr>
          <p:nvPr>
            <p:ph type="body" idx="1"/>
          </p:nvPr>
        </p:nvPicPr>
        <p:blipFill rotWithShape="1">
          <a:blip r:embed="rId3">
            <a:alphaModFix/>
          </a:blip>
          <a:srcRect l="1838" t="9353" r="1412" b="1733"/>
          <a:stretch/>
        </p:blipFill>
        <p:spPr>
          <a:xfrm>
            <a:off x="1591825" y="1639700"/>
            <a:ext cx="5757000" cy="3997500"/>
          </a:xfrm>
          <a:prstGeom prst="rect">
            <a:avLst/>
          </a:prstGeom>
          <a:noFill/>
          <a:ln>
            <a:noFill/>
          </a:ln>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290"/>
        <p:cNvGrpSpPr/>
        <p:nvPr/>
      </p:nvGrpSpPr>
      <p:grpSpPr>
        <a:xfrm>
          <a:off x="0" y="0"/>
          <a:ext cx="0" cy="0"/>
          <a:chOff x="0" y="0"/>
          <a:chExt cx="0" cy="0"/>
        </a:xfrm>
      </p:grpSpPr>
      <p:sp>
        <p:nvSpPr>
          <p:cNvPr id="1291" name="Shape 1291"/>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959" b="0" i="0" u="none" strike="noStrike" cap="none">
                <a:solidFill>
                  <a:schemeClr val="dk1"/>
                </a:solidFill>
                <a:latin typeface="Questrial"/>
                <a:ea typeface="Questrial"/>
                <a:cs typeface="Questrial"/>
                <a:sym typeface="Questrial"/>
              </a:rPr>
              <a:t>Connections Across Science Disciplines</a:t>
            </a:r>
          </a:p>
        </p:txBody>
      </p:sp>
      <p:pic>
        <p:nvPicPr>
          <p:cNvPr id="1292" name="Shape 1292" descr="C:\Users\owner\Dropbox\NGSS Stock Photos\HSsMicroscopes.jpg"/>
          <p:cNvPicPr preferRelativeResize="0"/>
          <p:nvPr/>
        </p:nvPicPr>
        <p:blipFill rotWithShape="1">
          <a:blip r:embed="rId3">
            <a:alphaModFix/>
          </a:blip>
          <a:srcRect/>
          <a:stretch/>
        </p:blipFill>
        <p:spPr>
          <a:xfrm>
            <a:off x="584533" y="1895566"/>
            <a:ext cx="4311900" cy="2880299"/>
          </a:xfrm>
          <a:prstGeom prst="rect">
            <a:avLst/>
          </a:prstGeom>
          <a:noFill/>
          <a:ln w="9525" cap="flat" cmpd="sng">
            <a:solidFill>
              <a:schemeClr val="dk1"/>
            </a:solidFill>
            <a:prstDash val="solid"/>
            <a:round/>
            <a:headEnd type="none" w="med" len="med"/>
            <a:tailEnd type="none" w="med" len="med"/>
          </a:ln>
        </p:spPr>
      </p:pic>
      <p:pic>
        <p:nvPicPr>
          <p:cNvPr id="1293" name="Shape 1293" descr="C:\Users\owner\Dropbox\NGSS Stock Photos\Museum exhibit.jpg"/>
          <p:cNvPicPr preferRelativeResize="0"/>
          <p:nvPr/>
        </p:nvPicPr>
        <p:blipFill rotWithShape="1">
          <a:blip r:embed="rId4">
            <a:alphaModFix/>
          </a:blip>
          <a:srcRect/>
          <a:stretch/>
        </p:blipFill>
        <p:spPr>
          <a:xfrm>
            <a:off x="4113057" y="1621454"/>
            <a:ext cx="4319400" cy="2880299"/>
          </a:xfrm>
          <a:prstGeom prst="rect">
            <a:avLst/>
          </a:prstGeom>
          <a:noFill/>
          <a:ln w="9525" cap="flat" cmpd="sng">
            <a:solidFill>
              <a:schemeClr val="dk1"/>
            </a:solidFill>
            <a:prstDash val="solid"/>
            <a:round/>
            <a:headEnd type="none" w="med" len="med"/>
            <a:tailEnd type="none" w="med" len="med"/>
          </a:ln>
        </p:spPr>
      </p:pic>
      <p:pic>
        <p:nvPicPr>
          <p:cNvPr id="1294" name="Shape 1294" descr="C:\Users\owner\Dropbox\NGSS Stock Photos\Science Model.jpg"/>
          <p:cNvPicPr preferRelativeResize="0"/>
          <p:nvPr/>
        </p:nvPicPr>
        <p:blipFill rotWithShape="1">
          <a:blip r:embed="rId5">
            <a:alphaModFix/>
          </a:blip>
          <a:srcRect/>
          <a:stretch/>
        </p:blipFill>
        <p:spPr>
          <a:xfrm>
            <a:off x="2438400" y="3886200"/>
            <a:ext cx="4230900" cy="2820600"/>
          </a:xfrm>
          <a:prstGeom prst="rect">
            <a:avLst/>
          </a:prstGeom>
          <a:noFill/>
          <a:ln>
            <a:noFill/>
          </a:ln>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298"/>
        <p:cNvGrpSpPr/>
        <p:nvPr/>
      </p:nvGrpSpPr>
      <p:grpSpPr>
        <a:xfrm>
          <a:off x="0" y="0"/>
          <a:ext cx="0" cy="0"/>
          <a:chOff x="0" y="0"/>
          <a:chExt cx="0" cy="0"/>
        </a:xfrm>
      </p:grpSpPr>
      <p:sp>
        <p:nvSpPr>
          <p:cNvPr id="1299" name="Shape 1299"/>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240" b="0" i="0" u="none" strike="noStrike" cap="none">
                <a:solidFill>
                  <a:schemeClr val="dk1"/>
                </a:solidFill>
                <a:latin typeface="Questrial"/>
                <a:ea typeface="Questrial"/>
                <a:cs typeface="Questrial"/>
                <a:sym typeface="Questrial"/>
              </a:rPr>
              <a:t>Connections Between Science &amp; ELA or </a:t>
            </a:r>
            <a:r>
              <a:rPr lang="en-US" sz="3959" b="0" i="0" u="none" strike="noStrike" cap="none">
                <a:solidFill>
                  <a:schemeClr val="dk1"/>
                </a:solidFill>
                <a:latin typeface="Questrial"/>
                <a:ea typeface="Questrial"/>
                <a:cs typeface="Questrial"/>
                <a:sym typeface="Questrial"/>
              </a:rPr>
              <a:t>Math</a:t>
            </a:r>
          </a:p>
        </p:txBody>
      </p:sp>
      <p:pic>
        <p:nvPicPr>
          <p:cNvPr id="1300" name="Shape 1300" descr="C:\Users\owner\Dropbox\NGSS Stock Photos\class presentation.jpg"/>
          <p:cNvPicPr preferRelativeResize="0"/>
          <p:nvPr/>
        </p:nvPicPr>
        <p:blipFill rotWithShape="1">
          <a:blip r:embed="rId3">
            <a:alphaModFix/>
          </a:blip>
          <a:srcRect/>
          <a:stretch/>
        </p:blipFill>
        <p:spPr>
          <a:xfrm>
            <a:off x="4049451" y="1622542"/>
            <a:ext cx="4950300" cy="3774000"/>
          </a:xfrm>
          <a:prstGeom prst="rect">
            <a:avLst/>
          </a:prstGeom>
          <a:noFill/>
          <a:ln>
            <a:noFill/>
          </a:ln>
        </p:spPr>
      </p:pic>
      <p:pic>
        <p:nvPicPr>
          <p:cNvPr id="1301" name="Shape 1301" descr="C:\Users\owner\Dropbox\NGSS Stock Photos\white board diagram.jpg"/>
          <p:cNvPicPr preferRelativeResize="0"/>
          <p:nvPr/>
        </p:nvPicPr>
        <p:blipFill rotWithShape="1">
          <a:blip r:embed="rId4">
            <a:alphaModFix/>
          </a:blip>
          <a:srcRect l="2992"/>
          <a:stretch/>
        </p:blipFill>
        <p:spPr>
          <a:xfrm>
            <a:off x="169332" y="3035361"/>
            <a:ext cx="5123700" cy="3520800"/>
          </a:xfrm>
          <a:prstGeom prst="rect">
            <a:avLst/>
          </a:prstGeom>
          <a:noFill/>
          <a:ln>
            <a:noFill/>
          </a:ln>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sp>
        <p:nvSpPr>
          <p:cNvPr id="1306" name="Shape 1306"/>
          <p:cNvSpPr txBox="1">
            <a:spLocks noGrp="1"/>
          </p:cNvSpPr>
          <p:nvPr>
            <p:ph type="title"/>
          </p:nvPr>
        </p:nvSpPr>
        <p:spPr>
          <a:xfrm>
            <a:off x="1066800" y="228600"/>
            <a:ext cx="8005500" cy="9906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500" b="0" i="0" u="none" strike="noStrike" cap="none">
                <a:solidFill>
                  <a:schemeClr val="dk1"/>
                </a:solidFill>
                <a:latin typeface="Questrial"/>
                <a:ea typeface="Questrial"/>
                <a:cs typeface="Questrial"/>
                <a:sym typeface="Questrial"/>
              </a:rPr>
              <a:t>Determining Coherence &amp; Connections</a:t>
            </a:r>
          </a:p>
        </p:txBody>
      </p:sp>
      <p:pic>
        <p:nvPicPr>
          <p:cNvPr id="1307" name="Shape 1307"/>
          <p:cNvPicPr preferRelativeResize="0"/>
          <p:nvPr/>
        </p:nvPicPr>
        <p:blipFill rotWithShape="1">
          <a:blip r:embed="rId3">
            <a:alphaModFix/>
          </a:blip>
          <a:srcRect/>
          <a:stretch/>
        </p:blipFill>
        <p:spPr>
          <a:xfrm>
            <a:off x="0" y="1265925"/>
            <a:ext cx="9144000" cy="59109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Light Box 2</a:t>
            </a:r>
          </a:p>
        </p:txBody>
      </p:sp>
      <p:sp>
        <p:nvSpPr>
          <p:cNvPr id="201" name="Shape 201"/>
          <p:cNvSpPr/>
          <p:nvPr/>
        </p:nvSpPr>
        <p:spPr>
          <a:xfrm>
            <a:off x="1562262" y="1557666"/>
            <a:ext cx="5811654" cy="440120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dk1"/>
                </a:solidFill>
                <a:latin typeface="Questrial"/>
                <a:ea typeface="Questrial"/>
                <a:cs typeface="Questrial"/>
                <a:sym typeface="Questrial"/>
              </a:rPr>
              <a:t>Add the divider to your light box. Keep the box lid closed and the slide flap open. </a:t>
            </a:r>
          </a:p>
          <a:p>
            <a:pPr marL="0" marR="0" lvl="0" indent="0" algn="l" rtl="0">
              <a:spcBef>
                <a:spcPts val="0"/>
              </a:spcBef>
              <a:buSzPct val="25000"/>
              <a:buNone/>
            </a:pPr>
            <a:r>
              <a:rPr lang="en-US" sz="4000">
                <a:solidFill>
                  <a:schemeClr val="dk1"/>
                </a:solidFill>
                <a:latin typeface="Questrial"/>
                <a:ea typeface="Questrial"/>
                <a:cs typeface="Questrial"/>
                <a:sym typeface="Questrial"/>
              </a:rPr>
              <a:t>Draw what you see and include as much detail as you can.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311"/>
        <p:cNvGrpSpPr/>
        <p:nvPr/>
      </p:nvGrpSpPr>
      <p:grpSpPr>
        <a:xfrm>
          <a:off x="0" y="0"/>
          <a:ext cx="0" cy="0"/>
          <a:chOff x="0" y="0"/>
          <a:chExt cx="0" cy="0"/>
        </a:xfrm>
      </p:grpSpPr>
      <p:sp>
        <p:nvSpPr>
          <p:cNvPr id="1312" name="Shape 1312"/>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000" b="0" i="0" u="none" strike="noStrike" cap="none">
                <a:solidFill>
                  <a:schemeClr val="dk1"/>
                </a:solidFill>
                <a:latin typeface="Questrial"/>
                <a:ea typeface="Questrial"/>
                <a:cs typeface="Questrial"/>
                <a:sym typeface="Questrial"/>
              </a:rPr>
              <a:t>The Process for Determining Coherence &amp; Connections</a:t>
            </a:r>
          </a:p>
        </p:txBody>
      </p:sp>
      <p:grpSp>
        <p:nvGrpSpPr>
          <p:cNvPr id="1313" name="Shape 1313"/>
          <p:cNvGrpSpPr/>
          <p:nvPr/>
        </p:nvGrpSpPr>
        <p:grpSpPr>
          <a:xfrm>
            <a:off x="1275759" y="1158284"/>
            <a:ext cx="6592493" cy="5588175"/>
            <a:chOff x="1865306" y="3254"/>
            <a:chExt cx="6592493" cy="5588175"/>
          </a:xfrm>
        </p:grpSpPr>
        <p:sp>
          <p:nvSpPr>
            <p:cNvPr id="1314" name="Shape 1314"/>
            <p:cNvSpPr/>
            <p:nvPr/>
          </p:nvSpPr>
          <p:spPr>
            <a:xfrm>
              <a:off x="4162253" y="3254"/>
              <a:ext cx="1998587" cy="1299080"/>
            </a:xfrm>
            <a:prstGeom prst="roundRect">
              <a:avLst>
                <a:gd name="adj" fmla="val 16667"/>
              </a:avLst>
            </a:prstGeom>
            <a:solidFill>
              <a:schemeClr val="lt1"/>
            </a:solidFill>
            <a:ln w="19050" cap="flat" cmpd="sng">
              <a:solidFill>
                <a:schemeClr val="dk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15" name="Shape 1315"/>
            <p:cNvSpPr txBox="1"/>
            <p:nvPr/>
          </p:nvSpPr>
          <p:spPr>
            <a:xfrm>
              <a:off x="4225669" y="66670"/>
              <a:ext cx="1871755" cy="1172248"/>
            </a:xfrm>
            <a:prstGeom prst="rect">
              <a:avLst/>
            </a:prstGeom>
            <a:noFill/>
            <a:ln>
              <a:noFill/>
            </a:ln>
          </p:spPr>
          <p:txBody>
            <a:bodyPr lIns="106675" tIns="106675" rIns="106675" bIns="106675" anchor="ctr" anchorCtr="0">
              <a:noAutofit/>
            </a:bodyPr>
            <a:lstStyle/>
            <a:p>
              <a:pPr marL="0" marR="0" lvl="0" indent="0" algn="ctr" rtl="0">
                <a:lnSpc>
                  <a:spcPct val="90000"/>
                </a:lnSpc>
                <a:spcBef>
                  <a:spcPts val="0"/>
                </a:spcBef>
                <a:spcAft>
                  <a:spcPts val="0"/>
                </a:spcAft>
                <a:buSzPct val="25000"/>
                <a:buNone/>
              </a:pPr>
              <a:r>
                <a:rPr lang="en-US" sz="2800">
                  <a:solidFill>
                    <a:schemeClr val="lt1"/>
                  </a:solidFill>
                  <a:latin typeface="Questrial"/>
                  <a:ea typeface="Questrial"/>
                  <a:cs typeface="Questrial"/>
                  <a:sym typeface="Questrial"/>
                </a:rPr>
                <a:t>Evidence</a:t>
              </a:r>
            </a:p>
            <a:p>
              <a:pPr marL="0" marR="0" lvl="0" indent="0" algn="ctr" rtl="0">
                <a:lnSpc>
                  <a:spcPct val="90000"/>
                </a:lnSpc>
                <a:spcBef>
                  <a:spcPts val="980"/>
                </a:spcBef>
                <a:spcAft>
                  <a:spcPts val="0"/>
                </a:spcAft>
                <a:buNone/>
              </a:pPr>
              <a:endParaRPr sz="2800">
                <a:solidFill>
                  <a:schemeClr val="lt1"/>
                </a:solidFill>
                <a:latin typeface="Questrial"/>
                <a:ea typeface="Questrial"/>
                <a:cs typeface="Questrial"/>
                <a:sym typeface="Questrial"/>
              </a:endParaRPr>
            </a:p>
          </p:txBody>
        </p:sp>
        <p:sp>
          <p:nvSpPr>
            <p:cNvPr id="1316" name="Shape 1316"/>
            <p:cNvSpPr/>
            <p:nvPr/>
          </p:nvSpPr>
          <p:spPr>
            <a:xfrm>
              <a:off x="3016999" y="652795"/>
              <a:ext cx="4289093" cy="4289093"/>
            </a:xfrm>
            <a:custGeom>
              <a:avLst/>
              <a:gdLst/>
              <a:ahLst/>
              <a:cxnLst/>
              <a:rect l="0" t="0" r="0" b="0"/>
              <a:pathLst>
                <a:path w="120000" h="120000" extrusionOk="0">
                  <a:moveTo>
                    <a:pt x="95663" y="11749"/>
                  </a:moveTo>
                  <a:lnTo>
                    <a:pt x="95662" y="11748"/>
                  </a:lnTo>
                  <a:cubicBezTo>
                    <a:pt x="103335" y="17420"/>
                    <a:pt x="109545" y="24839"/>
                    <a:pt x="113776" y="33390"/>
                  </a:cubicBezTo>
                </a:path>
              </a:pathLst>
            </a:custGeom>
            <a:noFill/>
            <a:ln w="10000" cap="flat" cmpd="sng">
              <a:solidFill>
                <a:schemeClr val="dk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17" name="Shape 1317"/>
            <p:cNvSpPr/>
            <p:nvPr/>
          </p:nvSpPr>
          <p:spPr>
            <a:xfrm>
              <a:off x="6459200" y="2147800"/>
              <a:ext cx="1998600" cy="1299000"/>
            </a:xfrm>
            <a:prstGeom prst="roundRect">
              <a:avLst>
                <a:gd name="adj" fmla="val 16667"/>
              </a:avLst>
            </a:prstGeom>
            <a:solidFill>
              <a:schemeClr val="lt1"/>
            </a:solidFill>
            <a:ln w="19050" cap="flat" cmpd="sng">
              <a:solidFill>
                <a:schemeClr val="dk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18" name="Shape 1318"/>
            <p:cNvSpPr txBox="1"/>
            <p:nvPr/>
          </p:nvSpPr>
          <p:spPr>
            <a:xfrm>
              <a:off x="6370216" y="2211216"/>
              <a:ext cx="1871700" cy="1172099"/>
            </a:xfrm>
            <a:prstGeom prst="rect">
              <a:avLst/>
            </a:prstGeom>
            <a:noFill/>
            <a:ln>
              <a:noFill/>
            </a:ln>
          </p:spPr>
          <p:txBody>
            <a:bodyPr lIns="106675" tIns="106675" rIns="106675" bIns="106675" anchor="ctr" anchorCtr="0">
              <a:noAutofit/>
            </a:bodyPr>
            <a:lstStyle/>
            <a:p>
              <a:pPr marL="0" marR="0" lvl="0" indent="0" algn="ctr" rtl="0">
                <a:lnSpc>
                  <a:spcPct val="90000"/>
                </a:lnSpc>
                <a:spcBef>
                  <a:spcPts val="0"/>
                </a:spcBef>
                <a:spcAft>
                  <a:spcPts val="0"/>
                </a:spcAft>
                <a:buSzPct val="25000"/>
                <a:buNone/>
              </a:pPr>
              <a:r>
                <a:rPr lang="en-US" sz="2800">
                  <a:solidFill>
                    <a:schemeClr val="lt1"/>
                  </a:solidFill>
                  <a:latin typeface="Questrial"/>
                  <a:ea typeface="Questrial"/>
                  <a:cs typeface="Questrial"/>
                  <a:sym typeface="Questrial"/>
                </a:rPr>
                <a:t>Reasoning</a:t>
              </a:r>
            </a:p>
            <a:p>
              <a:pPr marL="0" marR="0" lvl="0" indent="0" algn="ctr" rtl="0">
                <a:lnSpc>
                  <a:spcPct val="90000"/>
                </a:lnSpc>
                <a:spcBef>
                  <a:spcPts val="980"/>
                </a:spcBef>
                <a:spcAft>
                  <a:spcPts val="0"/>
                </a:spcAft>
                <a:buNone/>
              </a:pPr>
              <a:endParaRPr sz="2800">
                <a:solidFill>
                  <a:schemeClr val="lt1"/>
                </a:solidFill>
                <a:latin typeface="Questrial"/>
                <a:ea typeface="Questrial"/>
                <a:cs typeface="Questrial"/>
                <a:sym typeface="Questrial"/>
              </a:endParaRPr>
            </a:p>
          </p:txBody>
        </p:sp>
        <p:sp>
          <p:nvSpPr>
            <p:cNvPr id="1319" name="Shape 1319"/>
            <p:cNvSpPr/>
            <p:nvPr/>
          </p:nvSpPr>
          <p:spPr>
            <a:xfrm>
              <a:off x="3016999" y="652795"/>
              <a:ext cx="4289093" cy="4289093"/>
            </a:xfrm>
            <a:custGeom>
              <a:avLst/>
              <a:gdLst/>
              <a:ahLst/>
              <a:cxnLst/>
              <a:rect l="0" t="0" r="0" b="0"/>
              <a:pathLst>
                <a:path w="120000" h="120000" extrusionOk="0">
                  <a:moveTo>
                    <a:pt x="113776" y="86609"/>
                  </a:moveTo>
                  <a:cubicBezTo>
                    <a:pt x="109544" y="95160"/>
                    <a:pt x="103334" y="102579"/>
                    <a:pt x="95662" y="108250"/>
                  </a:cubicBezTo>
                </a:path>
              </a:pathLst>
            </a:custGeom>
            <a:noFill/>
            <a:ln w="10000" cap="flat" cmpd="sng">
              <a:solidFill>
                <a:schemeClr val="dk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20" name="Shape 1320"/>
            <p:cNvSpPr/>
            <p:nvPr/>
          </p:nvSpPr>
          <p:spPr>
            <a:xfrm>
              <a:off x="4162253" y="4292348"/>
              <a:ext cx="1998587" cy="1299080"/>
            </a:xfrm>
            <a:prstGeom prst="roundRect">
              <a:avLst>
                <a:gd name="adj" fmla="val 16667"/>
              </a:avLst>
            </a:prstGeom>
            <a:solidFill>
              <a:schemeClr val="lt1"/>
            </a:solidFill>
            <a:ln w="19050" cap="flat" cmpd="sng">
              <a:solidFill>
                <a:schemeClr val="dk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21" name="Shape 1321"/>
            <p:cNvSpPr txBox="1"/>
            <p:nvPr/>
          </p:nvSpPr>
          <p:spPr>
            <a:xfrm>
              <a:off x="4225669" y="4355764"/>
              <a:ext cx="1871755" cy="1172248"/>
            </a:xfrm>
            <a:prstGeom prst="rect">
              <a:avLst/>
            </a:prstGeom>
            <a:noFill/>
            <a:ln>
              <a:noFill/>
            </a:ln>
          </p:spPr>
          <p:txBody>
            <a:bodyPr lIns="106675" tIns="106675" rIns="106675" bIns="106675" anchor="ctr" anchorCtr="0">
              <a:noAutofit/>
            </a:bodyPr>
            <a:lstStyle/>
            <a:p>
              <a:pPr marL="0" marR="0" lvl="0" indent="0" algn="ctr" rtl="0">
                <a:lnSpc>
                  <a:spcPct val="90000"/>
                </a:lnSpc>
                <a:spcBef>
                  <a:spcPts val="0"/>
                </a:spcBef>
                <a:spcAft>
                  <a:spcPts val="0"/>
                </a:spcAft>
                <a:buSzPct val="25000"/>
                <a:buNone/>
              </a:pPr>
              <a:r>
                <a:rPr lang="en-US" sz="2800">
                  <a:solidFill>
                    <a:schemeClr val="lt1"/>
                  </a:solidFill>
                  <a:latin typeface="Questrial"/>
                  <a:ea typeface="Questrial"/>
                  <a:cs typeface="Questrial"/>
                  <a:sym typeface="Questrial"/>
                </a:rPr>
                <a:t>Consensus</a:t>
              </a:r>
            </a:p>
            <a:p>
              <a:pPr marL="0" marR="0" lvl="0" indent="0" algn="ctr" rtl="0">
                <a:lnSpc>
                  <a:spcPct val="90000"/>
                </a:lnSpc>
                <a:spcBef>
                  <a:spcPts val="980"/>
                </a:spcBef>
                <a:spcAft>
                  <a:spcPts val="0"/>
                </a:spcAft>
                <a:buNone/>
              </a:pPr>
              <a:endParaRPr sz="2800">
                <a:solidFill>
                  <a:schemeClr val="lt1"/>
                </a:solidFill>
                <a:latin typeface="Questrial"/>
                <a:ea typeface="Questrial"/>
                <a:cs typeface="Questrial"/>
                <a:sym typeface="Questrial"/>
              </a:endParaRPr>
            </a:p>
          </p:txBody>
        </p:sp>
        <p:sp>
          <p:nvSpPr>
            <p:cNvPr id="1322" name="Shape 1322"/>
            <p:cNvSpPr/>
            <p:nvPr/>
          </p:nvSpPr>
          <p:spPr>
            <a:xfrm>
              <a:off x="3016999" y="652795"/>
              <a:ext cx="4289093" cy="4289093"/>
            </a:xfrm>
            <a:custGeom>
              <a:avLst/>
              <a:gdLst/>
              <a:ahLst/>
              <a:cxnLst/>
              <a:rect l="0" t="0" r="0" b="0"/>
              <a:pathLst>
                <a:path w="120000" h="120000" extrusionOk="0">
                  <a:moveTo>
                    <a:pt x="24336" y="108250"/>
                  </a:moveTo>
                  <a:lnTo>
                    <a:pt x="24336" y="108250"/>
                  </a:lnTo>
                  <a:cubicBezTo>
                    <a:pt x="16663" y="102578"/>
                    <a:pt x="10453" y="95159"/>
                    <a:pt x="6222" y="86608"/>
                  </a:cubicBezTo>
                </a:path>
              </a:pathLst>
            </a:custGeom>
            <a:noFill/>
            <a:ln w="10000" cap="flat" cmpd="sng">
              <a:solidFill>
                <a:schemeClr val="dk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23" name="Shape 1323"/>
            <p:cNvSpPr/>
            <p:nvPr/>
          </p:nvSpPr>
          <p:spPr>
            <a:xfrm>
              <a:off x="1865306" y="2147800"/>
              <a:ext cx="1998599" cy="1299000"/>
            </a:xfrm>
            <a:prstGeom prst="roundRect">
              <a:avLst>
                <a:gd name="adj" fmla="val 16667"/>
              </a:avLst>
            </a:prstGeom>
            <a:solidFill>
              <a:schemeClr val="lt1"/>
            </a:solidFill>
            <a:ln w="19050" cap="flat" cmpd="sng">
              <a:solidFill>
                <a:schemeClr val="dk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24" name="Shape 1324"/>
            <p:cNvSpPr txBox="1"/>
            <p:nvPr/>
          </p:nvSpPr>
          <p:spPr>
            <a:xfrm>
              <a:off x="2081122" y="2211216"/>
              <a:ext cx="1871755" cy="1172248"/>
            </a:xfrm>
            <a:prstGeom prst="rect">
              <a:avLst/>
            </a:prstGeom>
            <a:noFill/>
            <a:ln>
              <a:noFill/>
            </a:ln>
          </p:spPr>
          <p:txBody>
            <a:bodyPr lIns="106675" tIns="106675" rIns="106675" bIns="106675" anchor="ctr" anchorCtr="0">
              <a:noAutofit/>
            </a:bodyPr>
            <a:lstStyle/>
            <a:p>
              <a:pPr marL="0" marR="0" lvl="0" indent="0" algn="ctr" rtl="0">
                <a:lnSpc>
                  <a:spcPct val="90000"/>
                </a:lnSpc>
                <a:spcBef>
                  <a:spcPts val="0"/>
                </a:spcBef>
                <a:spcAft>
                  <a:spcPts val="0"/>
                </a:spcAft>
                <a:buSzPct val="25000"/>
                <a:buNone/>
              </a:pPr>
              <a:r>
                <a:rPr lang="en-US" sz="2800">
                  <a:solidFill>
                    <a:schemeClr val="lt1"/>
                  </a:solidFill>
                  <a:latin typeface="Questrial"/>
                  <a:ea typeface="Questrial"/>
                  <a:cs typeface="Questrial"/>
                  <a:sym typeface="Questrial"/>
                </a:rPr>
                <a:t>Suggestions</a:t>
              </a:r>
            </a:p>
            <a:p>
              <a:pPr marL="0" marR="0" lvl="0" indent="0" algn="ctr" rtl="0">
                <a:lnSpc>
                  <a:spcPct val="90000"/>
                </a:lnSpc>
                <a:spcBef>
                  <a:spcPts val="980"/>
                </a:spcBef>
                <a:spcAft>
                  <a:spcPts val="0"/>
                </a:spcAft>
                <a:buNone/>
              </a:pPr>
              <a:endParaRPr sz="2800">
                <a:solidFill>
                  <a:schemeClr val="lt1"/>
                </a:solidFill>
                <a:latin typeface="Questrial"/>
                <a:ea typeface="Questrial"/>
                <a:cs typeface="Questrial"/>
                <a:sym typeface="Questrial"/>
              </a:endParaRPr>
            </a:p>
          </p:txBody>
        </p:sp>
        <p:sp>
          <p:nvSpPr>
            <p:cNvPr id="1325" name="Shape 1325"/>
            <p:cNvSpPr/>
            <p:nvPr/>
          </p:nvSpPr>
          <p:spPr>
            <a:xfrm>
              <a:off x="3016999" y="652795"/>
              <a:ext cx="4289093" cy="4289093"/>
            </a:xfrm>
            <a:custGeom>
              <a:avLst/>
              <a:gdLst/>
              <a:ahLst/>
              <a:cxnLst/>
              <a:rect l="0" t="0" r="0" b="0"/>
              <a:pathLst>
                <a:path w="120000" h="120000" extrusionOk="0">
                  <a:moveTo>
                    <a:pt x="6223" y="33390"/>
                  </a:moveTo>
                  <a:lnTo>
                    <a:pt x="6223" y="33390"/>
                  </a:lnTo>
                  <a:cubicBezTo>
                    <a:pt x="10454" y="24838"/>
                    <a:pt x="16664" y="17419"/>
                    <a:pt x="24336" y="11748"/>
                  </a:cubicBezTo>
                </a:path>
              </a:pathLst>
            </a:custGeom>
            <a:noFill/>
            <a:ln w="10000" cap="flat" cmpd="sng">
              <a:solidFill>
                <a:schemeClr val="dk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pic>
        <p:nvPicPr>
          <p:cNvPr id="1326" name="Shape 1326"/>
          <p:cNvPicPr preferRelativeResize="0"/>
          <p:nvPr/>
        </p:nvPicPr>
        <p:blipFill rotWithShape="1">
          <a:blip r:embed="rId3">
            <a:alphaModFix/>
          </a:blip>
          <a:srcRect/>
          <a:stretch/>
        </p:blipFill>
        <p:spPr>
          <a:xfrm>
            <a:off x="4408289" y="1744577"/>
            <a:ext cx="308089" cy="613611"/>
          </a:xfrm>
          <a:prstGeom prst="rect">
            <a:avLst/>
          </a:prstGeom>
          <a:noFill/>
          <a:ln>
            <a:noFill/>
          </a:ln>
        </p:spPr>
      </p:pic>
      <p:pic>
        <p:nvPicPr>
          <p:cNvPr id="1327" name="Shape 1327"/>
          <p:cNvPicPr preferRelativeResize="0"/>
          <p:nvPr/>
        </p:nvPicPr>
        <p:blipFill rotWithShape="1">
          <a:blip r:embed="rId3">
            <a:alphaModFix/>
          </a:blip>
          <a:srcRect/>
          <a:stretch/>
        </p:blipFill>
        <p:spPr>
          <a:xfrm>
            <a:off x="6682257" y="3882187"/>
            <a:ext cx="308100" cy="613500"/>
          </a:xfrm>
          <a:prstGeom prst="rect">
            <a:avLst/>
          </a:prstGeom>
          <a:noFill/>
          <a:ln>
            <a:noFill/>
          </a:ln>
        </p:spPr>
      </p:pic>
      <p:pic>
        <p:nvPicPr>
          <p:cNvPr id="1328" name="Shape 1328"/>
          <p:cNvPicPr preferRelativeResize="0"/>
          <p:nvPr/>
        </p:nvPicPr>
        <p:blipFill rotWithShape="1">
          <a:blip r:embed="rId4">
            <a:alphaModFix/>
          </a:blip>
          <a:srcRect/>
          <a:stretch/>
        </p:blipFill>
        <p:spPr>
          <a:xfrm>
            <a:off x="4023276" y="6034032"/>
            <a:ext cx="1078110" cy="592960"/>
          </a:xfrm>
          <a:prstGeom prst="rect">
            <a:avLst/>
          </a:prstGeom>
          <a:noFill/>
          <a:ln>
            <a:noFill/>
          </a:ln>
        </p:spPr>
      </p:pic>
      <p:pic>
        <p:nvPicPr>
          <p:cNvPr id="1329" name="Shape 1329"/>
          <p:cNvPicPr preferRelativeResize="0"/>
          <p:nvPr/>
        </p:nvPicPr>
        <p:blipFill rotWithShape="1">
          <a:blip r:embed="rId4">
            <a:alphaModFix/>
          </a:blip>
          <a:srcRect/>
          <a:stretch/>
        </p:blipFill>
        <p:spPr>
          <a:xfrm>
            <a:off x="1777382" y="3948855"/>
            <a:ext cx="1078200" cy="593100"/>
          </a:xfrm>
          <a:prstGeom prst="rect">
            <a:avLst/>
          </a:prstGeom>
          <a:noFill/>
          <a:ln>
            <a:noFill/>
          </a:ln>
        </p:spPr>
      </p:pic>
      <p:sp>
        <p:nvSpPr>
          <p:cNvPr id="1330" name="Shape 1330"/>
          <p:cNvSpPr txBox="1"/>
          <p:nvPr/>
        </p:nvSpPr>
        <p:spPr>
          <a:xfrm>
            <a:off x="3092116" y="2743200"/>
            <a:ext cx="2959767" cy="224676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800" b="1">
                <a:solidFill>
                  <a:srgbClr val="354681"/>
                </a:solidFill>
                <a:latin typeface="Questrial"/>
                <a:ea typeface="Questrial"/>
                <a:cs typeface="Questrial"/>
                <a:sym typeface="Questrial"/>
              </a:rPr>
              <a:t>SUFFICIENT &amp; COMPELLING EVIDENCE OF EQuIP RUBRIC CRITERIA</a:t>
            </a:r>
          </a:p>
        </p:txBody>
      </p:sp>
      <p:sp>
        <p:nvSpPr>
          <p:cNvPr id="1331" name="Shape 1331"/>
          <p:cNvSpPr/>
          <p:nvPr/>
        </p:nvSpPr>
        <p:spPr>
          <a:xfrm>
            <a:off x="5642810" y="1540040"/>
            <a:ext cx="963245" cy="409072"/>
          </a:xfrm>
          <a:prstGeom prst="leftArrow">
            <a:avLst>
              <a:gd name="adj1" fmla="val 50000"/>
              <a:gd name="adj2" fmla="val 50000"/>
            </a:avLst>
          </a:prstGeom>
          <a:solidFill>
            <a:srgbClr val="C8D2BC"/>
          </a:solidFill>
          <a:ln w="10000" cap="flat" cmpd="sng">
            <a:solidFill>
              <a:srgbClr val="BFCA95"/>
            </a:solidFill>
            <a:prstDash val="solid"/>
            <a:round/>
            <a:headEnd type="none" w="med" len="med"/>
            <a:tailEnd type="none" w="med" len="med"/>
          </a:ln>
          <a:effectLst>
            <a:outerShdw blurRad="38100" dist="30000" dir="5400000" rotWithShape="0">
              <a:srgbClr val="000000">
                <a:alpha val="44705"/>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1332" name="Shape 1332"/>
          <p:cNvSpPr/>
          <p:nvPr/>
        </p:nvSpPr>
        <p:spPr>
          <a:xfrm>
            <a:off x="7996989" y="3677651"/>
            <a:ext cx="963300" cy="409200"/>
          </a:xfrm>
          <a:prstGeom prst="leftArrow">
            <a:avLst>
              <a:gd name="adj1" fmla="val 50000"/>
              <a:gd name="adj2" fmla="val 50000"/>
            </a:avLst>
          </a:prstGeom>
          <a:solidFill>
            <a:srgbClr val="C8D2BC"/>
          </a:solidFill>
          <a:ln w="10000" cap="flat" cmpd="sng">
            <a:solidFill>
              <a:srgbClr val="BFCA95"/>
            </a:solidFill>
            <a:prstDash val="solid"/>
            <a:round/>
            <a:headEnd type="none" w="med" len="med"/>
            <a:tailEnd type="none" w="med" len="med"/>
          </a:ln>
          <a:effectLst>
            <a:outerShdw blurRad="38100" dist="30000" dir="5400000" rotWithShape="0">
              <a:srgbClr val="000000">
                <a:alpha val="44705"/>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1333" name="Shape 1333"/>
          <p:cNvSpPr/>
          <p:nvPr/>
        </p:nvSpPr>
        <p:spPr>
          <a:xfrm>
            <a:off x="5642810" y="5829494"/>
            <a:ext cx="963245" cy="409072"/>
          </a:xfrm>
          <a:prstGeom prst="leftArrow">
            <a:avLst>
              <a:gd name="adj1" fmla="val 50000"/>
              <a:gd name="adj2" fmla="val 50000"/>
            </a:avLst>
          </a:prstGeom>
          <a:solidFill>
            <a:srgbClr val="C8D2BC"/>
          </a:solidFill>
          <a:ln w="10000" cap="flat" cmpd="sng">
            <a:solidFill>
              <a:srgbClr val="BFCA95"/>
            </a:solidFill>
            <a:prstDash val="solid"/>
            <a:round/>
            <a:headEnd type="none" w="med" len="med"/>
            <a:tailEnd type="none" w="med" len="med"/>
          </a:ln>
          <a:effectLst>
            <a:outerShdw blurRad="38100" dist="30000" dir="5400000" rotWithShape="0">
              <a:srgbClr val="000000">
                <a:alpha val="44705"/>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1334" name="Shape 1334"/>
          <p:cNvSpPr/>
          <p:nvPr/>
        </p:nvSpPr>
        <p:spPr>
          <a:xfrm>
            <a:off x="256674" y="3677651"/>
            <a:ext cx="950400" cy="423000"/>
          </a:xfrm>
          <a:prstGeom prst="rightArrow">
            <a:avLst>
              <a:gd name="adj1" fmla="val 50000"/>
              <a:gd name="adj2" fmla="val 50000"/>
            </a:avLst>
          </a:prstGeom>
          <a:solidFill>
            <a:srgbClr val="C8D2BC"/>
          </a:solidFill>
          <a:ln w="10000" cap="flat" cmpd="sng">
            <a:solidFill>
              <a:srgbClr val="BFCA95"/>
            </a:solidFill>
            <a:prstDash val="solid"/>
            <a:round/>
            <a:headEnd type="none" w="med" len="med"/>
            <a:tailEnd type="none" w="med" len="med"/>
          </a:ln>
          <a:effectLst>
            <a:outerShdw blurRad="38100" dist="30000" dir="5400000" rotWithShape="0">
              <a:srgbClr val="000000">
                <a:alpha val="44705"/>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338"/>
        <p:cNvGrpSpPr/>
        <p:nvPr/>
      </p:nvGrpSpPr>
      <p:grpSpPr>
        <a:xfrm>
          <a:off x="0" y="0"/>
          <a:ext cx="0" cy="0"/>
          <a:chOff x="0" y="0"/>
          <a:chExt cx="0" cy="0"/>
        </a:xfrm>
      </p:grpSpPr>
      <p:sp>
        <p:nvSpPr>
          <p:cNvPr id="1339" name="Shape 1339"/>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Debrief</a:t>
            </a:r>
          </a:p>
        </p:txBody>
      </p:sp>
      <p:sp>
        <p:nvSpPr>
          <p:cNvPr id="1340" name="Shape 1340"/>
          <p:cNvSpPr txBox="1">
            <a:spLocks noGrp="1"/>
          </p:cNvSpPr>
          <p:nvPr>
            <p:ph type="body" idx="1"/>
          </p:nvPr>
        </p:nvSpPr>
        <p:spPr>
          <a:xfrm>
            <a:off x="481262" y="1622737"/>
            <a:ext cx="8567044" cy="4984586"/>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rgbClr val="0D467A"/>
              </a:buClr>
              <a:buSzPct val="25000"/>
              <a:buFont typeface="Merriweather Sans"/>
              <a:buNone/>
            </a:pPr>
            <a:r>
              <a:rPr lang="en-US" sz="2800" b="0" i="0" u="none" strike="noStrike" cap="none">
                <a:solidFill>
                  <a:srgbClr val="595959"/>
                </a:solidFill>
                <a:latin typeface="Questrial"/>
                <a:ea typeface="Questrial"/>
                <a:cs typeface="Questrial"/>
                <a:sym typeface="Questrial"/>
              </a:rPr>
              <a:t>Can a lesson or unit be organized but not coherent? How?</a:t>
            </a:r>
          </a:p>
          <a:p>
            <a:pPr marL="0" marR="0" lvl="0" indent="0" algn="l" rtl="0">
              <a:lnSpc>
                <a:spcPct val="114000"/>
              </a:lnSpc>
              <a:spcBef>
                <a:spcPts val="1000"/>
              </a:spcBef>
              <a:spcAft>
                <a:spcPts val="0"/>
              </a:spcAft>
              <a:buClr>
                <a:srgbClr val="0D467A"/>
              </a:buClr>
              <a:buSzPct val="25000"/>
              <a:buFont typeface="Merriweather Sans"/>
              <a:buNone/>
            </a:pPr>
            <a:r>
              <a:rPr lang="en-US" sz="2800" b="0" i="0" u="none" strike="noStrike" cap="none">
                <a:solidFill>
                  <a:srgbClr val="595959"/>
                </a:solidFill>
                <a:latin typeface="Questrial"/>
                <a:ea typeface="Questrial"/>
                <a:cs typeface="Questrial"/>
                <a:sym typeface="Questrial"/>
              </a:rPr>
              <a:t>Can a lesson or unit be coherent and include connections but not be aligned to the rubric criteria?  How?</a:t>
            </a:r>
          </a:p>
          <a:p>
            <a:pPr marL="0" marR="0" lvl="0" indent="0" algn="l" rtl="0">
              <a:lnSpc>
                <a:spcPct val="114000"/>
              </a:lnSpc>
              <a:spcBef>
                <a:spcPts val="1000"/>
              </a:spcBef>
              <a:spcAft>
                <a:spcPts val="0"/>
              </a:spcAft>
              <a:buClr>
                <a:srgbClr val="0D467A"/>
              </a:buClr>
              <a:buSzPct val="25000"/>
              <a:buFont typeface="Merriweather Sans"/>
              <a:buNone/>
            </a:pPr>
            <a:r>
              <a:rPr lang="en-US" sz="2800" b="0" i="0" u="none" strike="noStrike" cap="none">
                <a:solidFill>
                  <a:srgbClr val="595959"/>
                </a:solidFill>
                <a:latin typeface="Questrial"/>
                <a:ea typeface="Questrial"/>
                <a:cs typeface="Questrial"/>
                <a:sym typeface="Questrial"/>
              </a:rPr>
              <a:t>What are the implications if we don’t find coherence in lessons or units?</a:t>
            </a:r>
          </a:p>
          <a:p>
            <a:pPr marL="320040" marR="0" lvl="0" indent="-320040" algn="l" rtl="0">
              <a:spcBef>
                <a:spcPts val="1700"/>
              </a:spcBef>
              <a:buClr>
                <a:srgbClr val="0D467A"/>
              </a:buClr>
              <a:buSzPct val="100000"/>
              <a:buFont typeface="Merriweather Sans"/>
              <a:buNone/>
            </a:pPr>
            <a:endParaRPr sz="2900" b="0" i="0" u="none" strike="noStrike" cap="none">
              <a:solidFill>
                <a:schemeClr val="dk1"/>
              </a:solidFill>
              <a:latin typeface="Questrial"/>
              <a:ea typeface="Questrial"/>
              <a:cs typeface="Questrial"/>
              <a:sym typeface="Questrial"/>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344"/>
        <p:cNvGrpSpPr/>
        <p:nvPr/>
      </p:nvGrpSpPr>
      <p:grpSpPr>
        <a:xfrm>
          <a:off x="0" y="0"/>
          <a:ext cx="0" cy="0"/>
          <a:chOff x="0" y="0"/>
          <a:chExt cx="0" cy="0"/>
        </a:xfrm>
      </p:grpSpPr>
      <p:sp>
        <p:nvSpPr>
          <p:cNvPr id="1345" name="Shape 1345"/>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Module 7 Reflection</a:t>
            </a:r>
          </a:p>
        </p:txBody>
      </p:sp>
      <p:sp>
        <p:nvSpPr>
          <p:cNvPr id="1346" name="Shape 1346"/>
          <p:cNvSpPr txBox="1">
            <a:spLocks noGrp="1"/>
          </p:cNvSpPr>
          <p:nvPr>
            <p:ph type="body" idx="1"/>
          </p:nvPr>
        </p:nvSpPr>
        <p:spPr>
          <a:xfrm>
            <a:off x="916829" y="1454624"/>
            <a:ext cx="7482104" cy="4669502"/>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rgbClr val="0D467A"/>
              </a:buClr>
              <a:buSzPct val="25000"/>
              <a:buFont typeface="Merriweather Sans"/>
              <a:buNone/>
            </a:pPr>
            <a:endParaRPr sz="2800" b="0" i="0" u="none" strike="noStrike" cap="none">
              <a:solidFill>
                <a:schemeClr val="dk1"/>
              </a:solidFill>
              <a:latin typeface="Questrial"/>
              <a:ea typeface="Questrial"/>
              <a:cs typeface="Questrial"/>
              <a:sym typeface="Questrial"/>
            </a:endParaRPr>
          </a:p>
          <a:p>
            <a:pPr marL="0" marR="0" lvl="0" indent="0" algn="ctr" rtl="0">
              <a:lnSpc>
                <a:spcPct val="114000"/>
              </a:lnSpc>
              <a:spcBef>
                <a:spcPts val="0"/>
              </a:spcBef>
              <a:spcAft>
                <a:spcPts val="0"/>
              </a:spcAft>
              <a:buClr>
                <a:srgbClr val="0D467A"/>
              </a:buClr>
              <a:buSzPct val="25000"/>
              <a:buFont typeface="Merriweather Sans"/>
              <a:buNone/>
            </a:pPr>
            <a:r>
              <a:rPr lang="en-US" sz="3200" b="0" i="0" u="none" strike="noStrike" cap="none">
                <a:solidFill>
                  <a:srgbClr val="595959"/>
                </a:solidFill>
                <a:latin typeface="Questrial"/>
                <a:ea typeface="Questrial"/>
                <a:cs typeface="Questrial"/>
                <a:sym typeface="Questrial"/>
              </a:rPr>
              <a:t>How can we determine whether NGSS lessons and units demonstrate coherence and include relevant connections?</a:t>
            </a:r>
          </a:p>
          <a:p>
            <a:pPr marL="0" marR="0" lvl="0" indent="0" algn="ctr" rtl="0">
              <a:spcBef>
                <a:spcPts val="1700"/>
              </a:spcBef>
              <a:spcAft>
                <a:spcPts val="0"/>
              </a:spcAft>
              <a:buClr>
                <a:srgbClr val="0D467A"/>
              </a:buClr>
              <a:buSzPct val="25000"/>
              <a:buFont typeface="Merriweather Sans"/>
              <a:buNone/>
            </a:pPr>
            <a:endParaRPr sz="3200" b="0" i="0" u="none" strike="noStrike" cap="none">
              <a:solidFill>
                <a:srgbClr val="595959"/>
              </a:solidFill>
              <a:latin typeface="Questrial"/>
              <a:ea typeface="Questrial"/>
              <a:cs typeface="Questrial"/>
              <a:sym typeface="Questrial"/>
            </a:endParaRPr>
          </a:p>
          <a:p>
            <a:pPr marL="0" marR="0" lvl="0" indent="0" algn="ctr" rtl="0">
              <a:spcBef>
                <a:spcPts val="700"/>
              </a:spcBef>
              <a:spcAft>
                <a:spcPts val="0"/>
              </a:spcAft>
              <a:buClr>
                <a:srgbClr val="0D467A"/>
              </a:buClr>
              <a:buSzPct val="25000"/>
              <a:buFont typeface="Merriweather Sans"/>
              <a:buNone/>
            </a:pPr>
            <a:endParaRPr sz="3200" b="0" i="0" u="none" strike="noStrike" cap="none">
              <a:solidFill>
                <a:srgbClr val="595959"/>
              </a:solidFill>
              <a:latin typeface="Questrial"/>
              <a:ea typeface="Questrial"/>
              <a:cs typeface="Questrial"/>
              <a:sym typeface="Questrial"/>
            </a:endParaRPr>
          </a:p>
          <a:p>
            <a:pPr marL="0" marR="0" lvl="0" indent="0" algn="ctr" rtl="0">
              <a:spcBef>
                <a:spcPts val="700"/>
              </a:spcBef>
              <a:spcAft>
                <a:spcPts val="0"/>
              </a:spcAft>
              <a:buClr>
                <a:srgbClr val="0D467A"/>
              </a:buClr>
              <a:buSzPct val="25000"/>
              <a:buFont typeface="Merriweather Sans"/>
              <a:buNone/>
            </a:pPr>
            <a:endParaRPr sz="3200" b="0" i="0" u="none" strike="noStrike" cap="none">
              <a:solidFill>
                <a:srgbClr val="595959"/>
              </a:solidFill>
              <a:latin typeface="Questrial"/>
              <a:ea typeface="Questrial"/>
              <a:cs typeface="Questrial"/>
              <a:sym typeface="Questrial"/>
            </a:endParaRPr>
          </a:p>
          <a:p>
            <a:pPr marL="0" marR="0" lvl="0" indent="0" algn="ctr" rtl="0">
              <a:spcBef>
                <a:spcPts val="700"/>
              </a:spcBef>
              <a:spcAft>
                <a:spcPts val="0"/>
              </a:spcAft>
              <a:buClr>
                <a:srgbClr val="0D467A"/>
              </a:buClr>
              <a:buSzPct val="25000"/>
              <a:buFont typeface="Merriweather Sans"/>
              <a:buNone/>
            </a:pPr>
            <a:endParaRPr sz="2800" b="0" i="0" u="none" strike="noStrike" cap="none">
              <a:solidFill>
                <a:schemeClr val="dk1"/>
              </a:solidFill>
              <a:latin typeface="Questrial"/>
              <a:ea typeface="Questrial"/>
              <a:cs typeface="Questrial"/>
              <a:sym typeface="Questrial"/>
            </a:endParaRPr>
          </a:p>
          <a:p>
            <a:pPr marL="0" marR="0" lvl="0" indent="0" algn="ctr" rtl="0">
              <a:spcBef>
                <a:spcPts val="700"/>
              </a:spcBef>
              <a:spcAft>
                <a:spcPts val="0"/>
              </a:spcAft>
              <a:buClr>
                <a:srgbClr val="0D467A"/>
              </a:buClr>
              <a:buSzPct val="25000"/>
              <a:buFont typeface="Merriweather Sans"/>
              <a:buNone/>
            </a:pPr>
            <a:endParaRPr sz="2800" b="0" i="0" u="none" strike="noStrike" cap="none">
              <a:solidFill>
                <a:schemeClr val="dk1"/>
              </a:solidFill>
              <a:latin typeface="Questrial"/>
              <a:ea typeface="Questrial"/>
              <a:cs typeface="Questrial"/>
              <a:sym typeface="Questrial"/>
            </a:endParaRPr>
          </a:p>
          <a:p>
            <a:pPr marL="0" marR="0" lvl="0" indent="0" algn="ctr" rtl="0">
              <a:spcBef>
                <a:spcPts val="700"/>
              </a:spcBef>
              <a:spcAft>
                <a:spcPts val="0"/>
              </a:spcAft>
              <a:buClr>
                <a:srgbClr val="0D467A"/>
              </a:buClr>
              <a:buSzPct val="25000"/>
              <a:buFont typeface="Merriweather Sans"/>
              <a:buNone/>
            </a:pPr>
            <a:endParaRPr sz="2800" b="0" i="0" u="none" strike="noStrike" cap="none">
              <a:solidFill>
                <a:schemeClr val="dk1"/>
              </a:solidFill>
              <a:latin typeface="Questrial"/>
              <a:ea typeface="Questrial"/>
              <a:cs typeface="Questrial"/>
              <a:sym typeface="Questrial"/>
            </a:endParaRPr>
          </a:p>
          <a:p>
            <a:pPr marL="0" marR="0" lvl="0" indent="0" algn="ctr" rtl="0">
              <a:spcBef>
                <a:spcPts val="700"/>
              </a:spcBef>
              <a:spcAft>
                <a:spcPts val="0"/>
              </a:spcAft>
              <a:buClr>
                <a:srgbClr val="0D467A"/>
              </a:buClr>
              <a:buSzPct val="25000"/>
              <a:buFont typeface="Merriweather Sans"/>
              <a:buNone/>
            </a:pPr>
            <a:endParaRPr sz="2800" b="0" i="0" u="none" strike="noStrike" cap="none">
              <a:solidFill>
                <a:schemeClr val="dk1"/>
              </a:solidFill>
              <a:latin typeface="Questrial"/>
              <a:ea typeface="Questrial"/>
              <a:cs typeface="Questrial"/>
              <a:sym typeface="Questrial"/>
            </a:endParaRPr>
          </a:p>
          <a:p>
            <a:pPr marL="320040" marR="0" lvl="0" indent="-320040" algn="ctr" rtl="0">
              <a:spcBef>
                <a:spcPts val="700"/>
              </a:spcBef>
              <a:buClr>
                <a:srgbClr val="0D467A"/>
              </a:buClr>
              <a:buSzPct val="100000"/>
              <a:buFont typeface="Merriweather Sans"/>
              <a:buNone/>
            </a:pPr>
            <a:endParaRPr sz="2800" b="0" i="0" u="none" strike="noStrike" cap="none">
              <a:solidFill>
                <a:schemeClr val="dk1"/>
              </a:solidFill>
              <a:latin typeface="Questrial"/>
              <a:ea typeface="Questrial"/>
              <a:cs typeface="Questrial"/>
              <a:sym typeface="Questrial"/>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351"/>
        <p:cNvGrpSpPr/>
        <p:nvPr/>
      </p:nvGrpSpPr>
      <p:grpSpPr>
        <a:xfrm>
          <a:off x="0" y="0"/>
          <a:ext cx="0" cy="0"/>
          <a:chOff x="0" y="0"/>
          <a:chExt cx="0" cy="0"/>
        </a:xfrm>
      </p:grpSpPr>
      <p:pic>
        <p:nvPicPr>
          <p:cNvPr id="1352" name="Shape 1352"/>
          <p:cNvPicPr preferRelativeResize="0"/>
          <p:nvPr/>
        </p:nvPicPr>
        <p:blipFill rotWithShape="1">
          <a:blip r:embed="rId3">
            <a:alphaModFix/>
          </a:blip>
          <a:srcRect l="59815" t="3047" r="4256" b="4544"/>
          <a:stretch/>
        </p:blipFill>
        <p:spPr>
          <a:xfrm>
            <a:off x="0" y="0"/>
            <a:ext cx="9144000" cy="6962274"/>
          </a:xfrm>
          <a:prstGeom prst="rect">
            <a:avLst/>
          </a:prstGeom>
          <a:noFill/>
          <a:ln>
            <a:noFill/>
          </a:ln>
        </p:spPr>
      </p:pic>
      <p:pic>
        <p:nvPicPr>
          <p:cNvPr id="1353" name="Shape 1353"/>
          <p:cNvPicPr preferRelativeResize="0"/>
          <p:nvPr/>
        </p:nvPicPr>
        <p:blipFill rotWithShape="1">
          <a:blip r:embed="rId4">
            <a:alphaModFix/>
          </a:blip>
          <a:srcRect/>
          <a:stretch/>
        </p:blipFill>
        <p:spPr>
          <a:xfrm>
            <a:off x="4081328" y="4267200"/>
            <a:ext cx="1275300" cy="584700"/>
          </a:xfrm>
          <a:prstGeom prst="rect">
            <a:avLst/>
          </a:prstGeom>
          <a:noFill/>
          <a:ln>
            <a:noFill/>
          </a:ln>
        </p:spPr>
      </p:pic>
      <p:sp>
        <p:nvSpPr>
          <p:cNvPr id="1354" name="Shape 1354"/>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1200">
                <a:solidFill>
                  <a:srgbClr val="000000"/>
                </a:solidFill>
                <a:latin typeface="Questrial"/>
                <a:ea typeface="Questrial"/>
                <a:cs typeface="Questrial"/>
                <a:sym typeface="Questrial"/>
              </a:rPr>
              <a:t>EQuiP Rubric for Science v3.0 Professional Learning </a:t>
            </a:r>
          </a:p>
        </p:txBody>
      </p:sp>
      <p:sp>
        <p:nvSpPr>
          <p:cNvPr id="1355" name="Shape 1355"/>
          <p:cNvSpPr txBox="1"/>
          <p:nvPr/>
        </p:nvSpPr>
        <p:spPr>
          <a:xfrm>
            <a:off x="0" y="5105400"/>
            <a:ext cx="9144000" cy="5847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400" b="1">
                <a:solidFill>
                  <a:schemeClr val="dk1"/>
                </a:solidFill>
                <a:latin typeface="Questrial"/>
                <a:ea typeface="Questrial"/>
                <a:cs typeface="Questrial"/>
                <a:sym typeface="Questrial"/>
              </a:rPr>
              <a:t>Module 8:  Category II: Instructional Supports </a:t>
            </a:r>
            <a:r>
              <a:rPr lang="en-US" sz="3200" b="1">
                <a:solidFill>
                  <a:schemeClr val="dk1"/>
                </a:solidFill>
                <a:latin typeface="Questrial"/>
                <a:ea typeface="Questrial"/>
                <a:cs typeface="Questrial"/>
                <a:sym typeface="Questrial"/>
              </a:rPr>
              <a:t>  </a:t>
            </a:r>
          </a:p>
        </p:txBody>
      </p:sp>
    </p:spTree>
  </p:cSld>
  <p:clrMapOvr>
    <a:masterClrMapping/>
  </p:clrMapOvr>
  <p:transition spd="slow">
    <p:fade/>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359"/>
        <p:cNvGrpSpPr/>
        <p:nvPr/>
      </p:nvGrpSpPr>
      <p:grpSpPr>
        <a:xfrm>
          <a:off x="0" y="0"/>
          <a:ext cx="0" cy="0"/>
          <a:chOff x="0" y="0"/>
          <a:chExt cx="0" cy="0"/>
        </a:xfrm>
      </p:grpSpPr>
      <p:sp>
        <p:nvSpPr>
          <p:cNvPr id="1360" name="Shape 1360"/>
          <p:cNvSpPr txBox="1">
            <a:spLocks noGrp="1"/>
          </p:cNvSpPr>
          <p:nvPr>
            <p:ph type="body" idx="1"/>
          </p:nvPr>
        </p:nvSpPr>
        <p:spPr>
          <a:xfrm>
            <a:off x="756354" y="1196362"/>
            <a:ext cx="7840395" cy="4669502"/>
          </a:xfrm>
          <a:prstGeom prst="rect">
            <a:avLst/>
          </a:prstGeom>
          <a:noFill/>
          <a:ln>
            <a:noFill/>
          </a:ln>
        </p:spPr>
        <p:txBody>
          <a:bodyPr lIns="91425" tIns="45700" rIns="91425" bIns="45700" anchor="t" anchorCtr="0">
            <a:noAutofit/>
          </a:bodyPr>
          <a:lstStyle/>
          <a:p>
            <a:pPr marL="320040" marR="0" lvl="0" indent="-320040" algn="l" rtl="0">
              <a:spcBef>
                <a:spcPts val="0"/>
              </a:spcBef>
              <a:spcAft>
                <a:spcPts val="0"/>
              </a:spcAft>
              <a:buClr>
                <a:srgbClr val="0D467A"/>
              </a:buClr>
              <a:buSzPct val="100000"/>
              <a:buFont typeface="Merriweather Sans"/>
              <a:buNone/>
            </a:pPr>
            <a:endParaRPr sz="2800" b="0" i="0" u="none" strike="noStrike" cap="none">
              <a:solidFill>
                <a:schemeClr val="dk1"/>
              </a:solidFill>
              <a:latin typeface="Questrial"/>
              <a:ea typeface="Questrial"/>
              <a:cs typeface="Questrial"/>
              <a:sym typeface="Questrial"/>
            </a:endParaRPr>
          </a:p>
          <a:p>
            <a:pPr marL="320040" marR="0" lvl="0" indent="-320040" algn="l" rtl="0">
              <a:spcBef>
                <a:spcPts val="700"/>
              </a:spcBef>
              <a:spcAft>
                <a:spcPts val="0"/>
              </a:spcAft>
              <a:buClr>
                <a:srgbClr val="0D467A"/>
              </a:buClr>
              <a:buSzPct val="100000"/>
              <a:buFont typeface="Merriweather Sans"/>
              <a:buNone/>
            </a:pPr>
            <a:endParaRPr sz="3200" b="0" i="0" u="none" strike="noStrike" cap="none">
              <a:solidFill>
                <a:srgbClr val="595959"/>
              </a:solidFill>
              <a:latin typeface="Questrial"/>
              <a:ea typeface="Questrial"/>
              <a:cs typeface="Questrial"/>
              <a:sym typeface="Questrial"/>
            </a:endParaRPr>
          </a:p>
          <a:p>
            <a:pPr marL="0" marR="0" lvl="0" indent="0" algn="ctr" rtl="0">
              <a:lnSpc>
                <a:spcPct val="114000"/>
              </a:lnSpc>
              <a:spcBef>
                <a:spcPts val="0"/>
              </a:spcBef>
              <a:spcAft>
                <a:spcPts val="0"/>
              </a:spcAft>
              <a:buClr>
                <a:srgbClr val="0D467A"/>
              </a:buClr>
              <a:buSzPct val="25000"/>
              <a:buFont typeface="Merriweather Sans"/>
              <a:buNone/>
            </a:pPr>
            <a:r>
              <a:rPr lang="en-US" sz="3200" b="0" i="0" u="none" strike="noStrike" cap="none">
                <a:solidFill>
                  <a:srgbClr val="595959"/>
                </a:solidFill>
                <a:latin typeface="Questrial"/>
                <a:ea typeface="Questrial"/>
                <a:cs typeface="Questrial"/>
                <a:sym typeface="Questrial"/>
              </a:rPr>
              <a:t>How do we determine whether or not a lesson or unit supports instruction for all learners?</a:t>
            </a:r>
          </a:p>
          <a:p>
            <a:pPr marL="0" marR="0" lvl="0" indent="0" algn="l" rtl="0">
              <a:spcBef>
                <a:spcPts val="1700"/>
              </a:spcBef>
              <a:buClr>
                <a:srgbClr val="0D467A"/>
              </a:buClr>
              <a:buSzPct val="25000"/>
              <a:buFont typeface="Merriweather Sans"/>
              <a:buNone/>
            </a:pPr>
            <a:endParaRPr sz="2900" b="0" i="0" u="none" strike="noStrike" cap="none">
              <a:solidFill>
                <a:schemeClr val="dk1"/>
              </a:solidFill>
              <a:latin typeface="Questrial"/>
              <a:ea typeface="Questrial"/>
              <a:cs typeface="Questrial"/>
              <a:sym typeface="Questrial"/>
            </a:endParaRPr>
          </a:p>
        </p:txBody>
      </p:sp>
      <p:sp>
        <p:nvSpPr>
          <p:cNvPr id="1361" name="Shape 1361"/>
          <p:cNvSpPr txBox="1">
            <a:spLocks noGrp="1"/>
          </p:cNvSpPr>
          <p:nvPr>
            <p:ph type="title"/>
          </p:nvPr>
        </p:nvSpPr>
        <p:spPr>
          <a:xfrm>
            <a:off x="1066800" y="228600"/>
            <a:ext cx="7969500" cy="9906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200" b="0" i="0" u="none" strike="noStrike" cap="none">
                <a:solidFill>
                  <a:schemeClr val="dk1"/>
                </a:solidFill>
                <a:latin typeface="Questrial"/>
                <a:ea typeface="Questrial"/>
                <a:cs typeface="Questrial"/>
                <a:sym typeface="Questrial"/>
              </a:rPr>
              <a:t>Module 8: Instructional Supports</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365"/>
        <p:cNvGrpSpPr/>
        <p:nvPr/>
      </p:nvGrpSpPr>
      <p:grpSpPr>
        <a:xfrm>
          <a:off x="0" y="0"/>
          <a:ext cx="0" cy="0"/>
          <a:chOff x="0" y="0"/>
          <a:chExt cx="0" cy="0"/>
        </a:xfrm>
      </p:grpSpPr>
      <p:sp>
        <p:nvSpPr>
          <p:cNvPr id="1366" name="Shape 1366"/>
          <p:cNvSpPr txBox="1">
            <a:spLocks noGrp="1"/>
          </p:cNvSpPr>
          <p:nvPr>
            <p:ph type="title"/>
          </p:nvPr>
        </p:nvSpPr>
        <p:spPr>
          <a:xfrm>
            <a:off x="1219200" y="228600"/>
            <a:ext cx="7699200" cy="9906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Instructional Supports</a:t>
            </a:r>
          </a:p>
        </p:txBody>
      </p:sp>
      <p:sp>
        <p:nvSpPr>
          <p:cNvPr id="1367" name="Shape 1367"/>
          <p:cNvSpPr txBox="1">
            <a:spLocks noGrp="1"/>
          </p:cNvSpPr>
          <p:nvPr>
            <p:ph type="body" idx="1"/>
          </p:nvPr>
        </p:nvSpPr>
        <p:spPr>
          <a:xfrm>
            <a:off x="516335" y="1371470"/>
            <a:ext cx="8111329" cy="395688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0D467A"/>
              </a:buClr>
              <a:buSzPct val="25000"/>
              <a:buFont typeface="Merriweather Sans"/>
              <a:buNone/>
            </a:pPr>
            <a:endParaRPr sz="3000" b="0" i="1" u="none" strike="noStrike" cap="none">
              <a:solidFill>
                <a:schemeClr val="dk1"/>
              </a:solidFill>
              <a:latin typeface="Questrial"/>
              <a:ea typeface="Questrial"/>
              <a:cs typeface="Questrial"/>
              <a:sym typeface="Questrial"/>
            </a:endParaRPr>
          </a:p>
          <a:p>
            <a:pPr marL="0" marR="0" lvl="0" indent="0" algn="ctr" rtl="0">
              <a:lnSpc>
                <a:spcPct val="114000"/>
              </a:lnSpc>
              <a:spcBef>
                <a:spcPts val="0"/>
              </a:spcBef>
              <a:spcAft>
                <a:spcPts val="0"/>
              </a:spcAft>
              <a:buClr>
                <a:srgbClr val="0D467A"/>
              </a:buClr>
              <a:buSzPct val="25000"/>
              <a:buFont typeface="Merriweather Sans"/>
              <a:buNone/>
            </a:pPr>
            <a:r>
              <a:rPr lang="en-US" sz="3200" b="0" i="0" u="none" strike="noStrike" cap="none">
                <a:solidFill>
                  <a:srgbClr val="595959"/>
                </a:solidFill>
                <a:latin typeface="Questrial"/>
                <a:ea typeface="Questrial"/>
                <a:cs typeface="Questrial"/>
                <a:sym typeface="Questrial"/>
              </a:rPr>
              <a:t>The lesson or unit supports instruction and learning for all students.</a:t>
            </a:r>
          </a:p>
          <a:p>
            <a:pPr marL="0" marR="0" lvl="0" indent="0" algn="ctr" rtl="0">
              <a:lnSpc>
                <a:spcPct val="114000"/>
              </a:lnSpc>
              <a:spcBef>
                <a:spcPts val="1000"/>
              </a:spcBef>
              <a:spcAft>
                <a:spcPts val="0"/>
              </a:spcAft>
              <a:buClr>
                <a:srgbClr val="0D467A"/>
              </a:buClr>
              <a:buSzPct val="25000"/>
              <a:buFont typeface="Merriweather Sans"/>
              <a:buNone/>
            </a:pPr>
            <a:endParaRPr sz="3200" b="0" i="0" u="none" strike="noStrike" cap="none">
              <a:solidFill>
                <a:srgbClr val="595959"/>
              </a:solidFill>
              <a:latin typeface="Questrial"/>
              <a:ea typeface="Questrial"/>
              <a:cs typeface="Questrial"/>
              <a:sym typeface="Questrial"/>
            </a:endParaRPr>
          </a:p>
          <a:p>
            <a:pPr marL="0" marR="0" lvl="0" indent="0" algn="ctr" rtl="0">
              <a:lnSpc>
                <a:spcPct val="114000"/>
              </a:lnSpc>
              <a:spcBef>
                <a:spcPts val="1000"/>
              </a:spcBef>
              <a:spcAft>
                <a:spcPts val="0"/>
              </a:spcAft>
              <a:buClr>
                <a:srgbClr val="0D467A"/>
              </a:buClr>
              <a:buSzPct val="25000"/>
              <a:buFont typeface="Merriweather Sans"/>
              <a:buNone/>
            </a:pPr>
            <a:r>
              <a:rPr lang="en-US" sz="4000" b="0" i="0" u="none" strike="noStrike" cap="none">
                <a:solidFill>
                  <a:srgbClr val="595959"/>
                </a:solidFill>
                <a:latin typeface="Questrial"/>
                <a:ea typeface="Questrial"/>
                <a:cs typeface="Questrial"/>
                <a:sym typeface="Questrial"/>
              </a:rPr>
              <a:t>It’s all about ACCESS!</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371"/>
        <p:cNvGrpSpPr/>
        <p:nvPr/>
      </p:nvGrpSpPr>
      <p:grpSpPr>
        <a:xfrm>
          <a:off x="0" y="0"/>
          <a:ext cx="0" cy="0"/>
          <a:chOff x="0" y="0"/>
          <a:chExt cx="0" cy="0"/>
        </a:xfrm>
      </p:grpSpPr>
      <p:sp>
        <p:nvSpPr>
          <p:cNvPr id="1372" name="Shape 1372"/>
          <p:cNvSpPr txBox="1">
            <a:spLocks noGrp="1"/>
          </p:cNvSpPr>
          <p:nvPr>
            <p:ph type="title"/>
          </p:nvPr>
        </p:nvSpPr>
        <p:spPr>
          <a:xfrm>
            <a:off x="1143000" y="152400"/>
            <a:ext cx="7699200" cy="9906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Lessons or Units</a:t>
            </a:r>
          </a:p>
        </p:txBody>
      </p:sp>
      <p:sp>
        <p:nvSpPr>
          <p:cNvPr id="1373" name="Shape 1373"/>
          <p:cNvSpPr txBox="1">
            <a:spLocks noGrp="1"/>
          </p:cNvSpPr>
          <p:nvPr>
            <p:ph type="body" idx="1"/>
          </p:nvPr>
        </p:nvSpPr>
        <p:spPr>
          <a:xfrm>
            <a:off x="982133" y="1190848"/>
            <a:ext cx="7281334" cy="466950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0D467A"/>
              </a:buClr>
              <a:buSzPct val="25000"/>
              <a:buFont typeface="Merriweather Sans"/>
              <a:buNone/>
            </a:pPr>
            <a:endParaRPr sz="3200" b="0" i="0" u="none" strike="noStrike" cap="none">
              <a:solidFill>
                <a:schemeClr val="dk1"/>
              </a:solidFill>
              <a:latin typeface="Questrial"/>
              <a:ea typeface="Questrial"/>
              <a:cs typeface="Questrial"/>
              <a:sym typeface="Questrial"/>
            </a:endParaRPr>
          </a:p>
          <a:p>
            <a:pPr marL="0" marR="0" lvl="0" indent="0" algn="ctr" rtl="0">
              <a:spcBef>
                <a:spcPts val="700"/>
              </a:spcBef>
              <a:spcAft>
                <a:spcPts val="0"/>
              </a:spcAft>
              <a:buClr>
                <a:srgbClr val="0D467A"/>
              </a:buClr>
              <a:buSzPct val="25000"/>
              <a:buFont typeface="Merriweather Sans"/>
              <a:buNone/>
            </a:pPr>
            <a:endParaRPr sz="3200" b="0" i="0" u="none" strike="noStrike" cap="none">
              <a:solidFill>
                <a:srgbClr val="595959"/>
              </a:solidFill>
              <a:latin typeface="Questrial"/>
              <a:ea typeface="Questrial"/>
              <a:cs typeface="Questrial"/>
              <a:sym typeface="Questrial"/>
            </a:endParaRPr>
          </a:p>
          <a:p>
            <a:pPr marL="0" marR="0" lvl="0" indent="0" algn="ctr" rtl="0">
              <a:lnSpc>
                <a:spcPct val="114000"/>
              </a:lnSpc>
              <a:spcBef>
                <a:spcPts val="0"/>
              </a:spcBef>
              <a:spcAft>
                <a:spcPts val="0"/>
              </a:spcAft>
              <a:buClr>
                <a:srgbClr val="0D467A"/>
              </a:buClr>
              <a:buSzPct val="25000"/>
              <a:buFont typeface="Merriweather Sans"/>
              <a:buNone/>
            </a:pPr>
            <a:r>
              <a:rPr lang="en-US" sz="3200" b="0" i="0" u="none" strike="noStrike" cap="none">
                <a:solidFill>
                  <a:srgbClr val="595959"/>
                </a:solidFill>
                <a:latin typeface="Questrial"/>
                <a:ea typeface="Questrial"/>
                <a:cs typeface="Questrial"/>
                <a:sym typeface="Questrial"/>
              </a:rPr>
              <a:t>How do the criteria and sub-criteria for lessons or units (A-E) provide access and support instruction and learning for all students?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377"/>
        <p:cNvGrpSpPr/>
        <p:nvPr/>
      </p:nvGrpSpPr>
      <p:grpSpPr>
        <a:xfrm>
          <a:off x="0" y="0"/>
          <a:ext cx="0" cy="0"/>
          <a:chOff x="0" y="0"/>
          <a:chExt cx="0" cy="0"/>
        </a:xfrm>
      </p:grpSpPr>
      <p:sp>
        <p:nvSpPr>
          <p:cNvPr id="1378" name="Shape 1378"/>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Longer Lessons or Units</a:t>
            </a:r>
          </a:p>
        </p:txBody>
      </p:sp>
      <p:sp>
        <p:nvSpPr>
          <p:cNvPr id="1379" name="Shape 1379"/>
          <p:cNvSpPr txBox="1">
            <a:spLocks noGrp="1"/>
          </p:cNvSpPr>
          <p:nvPr>
            <p:ph type="body" idx="1"/>
          </p:nvPr>
        </p:nvSpPr>
        <p:spPr>
          <a:xfrm>
            <a:off x="801510" y="1484358"/>
            <a:ext cx="7473245" cy="4669502"/>
          </a:xfrm>
          <a:prstGeom prst="rect">
            <a:avLst/>
          </a:prstGeom>
          <a:noFill/>
          <a:ln>
            <a:noFill/>
          </a:ln>
        </p:spPr>
        <p:txBody>
          <a:bodyPr lIns="91425" tIns="45700" rIns="91425" bIns="45700" anchor="t" anchorCtr="0">
            <a:noAutofit/>
          </a:bodyPr>
          <a:lstStyle/>
          <a:p>
            <a:pPr marL="320040" marR="0" lvl="0" indent="-320040" algn="l" rtl="0">
              <a:spcBef>
                <a:spcPts val="0"/>
              </a:spcBef>
              <a:spcAft>
                <a:spcPts val="0"/>
              </a:spcAft>
              <a:buClr>
                <a:srgbClr val="0D467A"/>
              </a:buClr>
              <a:buSzPct val="100000"/>
              <a:buFont typeface="Merriweather Sans"/>
              <a:buNone/>
            </a:pPr>
            <a:endParaRPr sz="3200" b="0" i="0" u="none" strike="noStrike" cap="none">
              <a:solidFill>
                <a:schemeClr val="dk1"/>
              </a:solidFill>
              <a:latin typeface="Questrial"/>
              <a:ea typeface="Questrial"/>
              <a:cs typeface="Questrial"/>
              <a:sym typeface="Questrial"/>
            </a:endParaRPr>
          </a:p>
          <a:p>
            <a:pPr marL="0" marR="0" lvl="0" indent="0" algn="ctr" rtl="0">
              <a:lnSpc>
                <a:spcPct val="114000"/>
              </a:lnSpc>
              <a:spcBef>
                <a:spcPts val="0"/>
              </a:spcBef>
              <a:spcAft>
                <a:spcPts val="0"/>
              </a:spcAft>
              <a:buClr>
                <a:srgbClr val="0D467A"/>
              </a:buClr>
              <a:buSzPct val="25000"/>
              <a:buFont typeface="Merriweather Sans"/>
              <a:buNone/>
            </a:pPr>
            <a:r>
              <a:rPr lang="en-US" sz="3200" b="0" i="0" u="none" strike="noStrike" cap="none">
                <a:solidFill>
                  <a:srgbClr val="595959"/>
                </a:solidFill>
                <a:latin typeface="Questrial"/>
                <a:ea typeface="Questrial"/>
                <a:cs typeface="Questrial"/>
                <a:sym typeface="Questrial"/>
              </a:rPr>
              <a:t>Providing guidance for teachers</a:t>
            </a:r>
          </a:p>
          <a:p>
            <a:pPr marL="0" marR="0" lvl="0" indent="0" algn="ctr" rtl="0">
              <a:lnSpc>
                <a:spcPct val="114000"/>
              </a:lnSpc>
              <a:spcBef>
                <a:spcPts val="1000"/>
              </a:spcBef>
              <a:spcAft>
                <a:spcPts val="0"/>
              </a:spcAft>
              <a:buClr>
                <a:srgbClr val="0D467A"/>
              </a:buClr>
              <a:buSzPct val="25000"/>
              <a:buFont typeface="Merriweather Sans"/>
              <a:buNone/>
            </a:pPr>
            <a:r>
              <a:rPr lang="en-US" sz="3200" b="0" i="0" u="none" strike="noStrike" cap="none">
                <a:solidFill>
                  <a:srgbClr val="595959"/>
                </a:solidFill>
                <a:latin typeface="Questrial"/>
                <a:ea typeface="Questrial"/>
                <a:cs typeface="Questrial"/>
                <a:sym typeface="Questrial"/>
              </a:rPr>
              <a:t>Providing and adjusting supports for students over time</a:t>
            </a:r>
          </a:p>
          <a:p>
            <a:pPr marL="0" marR="0" lvl="0" indent="0" algn="l" rtl="0">
              <a:spcBef>
                <a:spcPts val="1700"/>
              </a:spcBef>
              <a:spcAft>
                <a:spcPts val="0"/>
              </a:spcAft>
              <a:buClr>
                <a:srgbClr val="0D467A"/>
              </a:buClr>
              <a:buSzPct val="25000"/>
              <a:buFont typeface="Merriweather Sans"/>
              <a:buNone/>
            </a:pPr>
            <a:endParaRPr sz="2800" b="0" i="0" u="none" strike="noStrike" cap="none">
              <a:solidFill>
                <a:schemeClr val="dk1"/>
              </a:solidFill>
              <a:latin typeface="Questrial"/>
              <a:ea typeface="Questrial"/>
              <a:cs typeface="Questrial"/>
              <a:sym typeface="Questrial"/>
            </a:endParaRPr>
          </a:p>
          <a:p>
            <a:pPr marL="0" marR="0" lvl="0" indent="0" algn="l" rtl="0">
              <a:spcBef>
                <a:spcPts val="700"/>
              </a:spcBef>
              <a:buClr>
                <a:srgbClr val="0D467A"/>
              </a:buClr>
              <a:buSzPct val="25000"/>
              <a:buFont typeface="Merriweather Sans"/>
              <a:buNone/>
            </a:pPr>
            <a:endParaRPr sz="2800" b="0" i="0" u="none" strike="noStrike" cap="none">
              <a:solidFill>
                <a:schemeClr val="dk1"/>
              </a:solidFill>
              <a:latin typeface="Questrial"/>
              <a:ea typeface="Questrial"/>
              <a:cs typeface="Questrial"/>
              <a:sym typeface="Questrial"/>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383"/>
        <p:cNvGrpSpPr/>
        <p:nvPr/>
      </p:nvGrpSpPr>
      <p:grpSpPr>
        <a:xfrm>
          <a:off x="0" y="0"/>
          <a:ext cx="0" cy="0"/>
          <a:chOff x="0" y="0"/>
          <a:chExt cx="0" cy="0"/>
        </a:xfrm>
      </p:grpSpPr>
      <p:sp>
        <p:nvSpPr>
          <p:cNvPr id="1384" name="Shape 1384"/>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Response Form, pp 9-10</a:t>
            </a:r>
          </a:p>
        </p:txBody>
      </p:sp>
      <p:pic>
        <p:nvPicPr>
          <p:cNvPr id="1385" name="Shape 1385" descr="cat 2.png"/>
          <p:cNvPicPr preferRelativeResize="0">
            <a:picLocks noGrp="1"/>
          </p:cNvPicPr>
          <p:nvPr>
            <p:ph type="body" idx="1"/>
          </p:nvPr>
        </p:nvPicPr>
        <p:blipFill rotWithShape="1">
          <a:blip r:embed="rId3">
            <a:alphaModFix/>
          </a:blip>
          <a:srcRect l="-2511" r="1644"/>
          <a:stretch/>
        </p:blipFill>
        <p:spPr>
          <a:xfrm>
            <a:off x="4400" y="1524000"/>
            <a:ext cx="7193100" cy="4757100"/>
          </a:xfrm>
          <a:prstGeom prst="rect">
            <a:avLst/>
          </a:prstGeom>
          <a:noFill/>
          <a:ln>
            <a:noFill/>
          </a:ln>
        </p:spPr>
      </p:pic>
      <p:sp>
        <p:nvSpPr>
          <p:cNvPr id="1386" name="Shape 1386"/>
          <p:cNvSpPr/>
          <p:nvPr/>
        </p:nvSpPr>
        <p:spPr>
          <a:xfrm>
            <a:off x="381000" y="1311441"/>
            <a:ext cx="360900" cy="433200"/>
          </a:xfrm>
          <a:prstGeom prst="downArrow">
            <a:avLst>
              <a:gd name="adj1" fmla="val 50000"/>
              <a:gd name="adj2" fmla="val 50000"/>
            </a:avLst>
          </a:prstGeom>
          <a:solidFill>
            <a:srgbClr val="B45F06"/>
          </a:solidFill>
          <a:ln w="10000" cap="flat" cmpd="sng">
            <a:solidFill>
              <a:srgbClr val="BFCA95"/>
            </a:solidFill>
            <a:prstDash val="solid"/>
            <a:round/>
            <a:headEnd type="none" w="med" len="med"/>
            <a:tailEnd type="none" w="med" len="med"/>
          </a:ln>
          <a:effectLst>
            <a:outerShdw blurRad="38100" dist="30000" dir="5400000" rotWithShape="0">
              <a:srgbClr val="000000">
                <a:alpha val="44705"/>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1390"/>
        <p:cNvGrpSpPr/>
        <p:nvPr/>
      </p:nvGrpSpPr>
      <p:grpSpPr>
        <a:xfrm>
          <a:off x="0" y="0"/>
          <a:ext cx="0" cy="0"/>
          <a:chOff x="0" y="0"/>
          <a:chExt cx="0" cy="0"/>
        </a:xfrm>
      </p:grpSpPr>
      <p:sp>
        <p:nvSpPr>
          <p:cNvPr id="1391" name="Shape 1391"/>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Quick Practice</a:t>
            </a:r>
          </a:p>
        </p:txBody>
      </p:sp>
      <p:grpSp>
        <p:nvGrpSpPr>
          <p:cNvPr id="1392" name="Shape 1392"/>
          <p:cNvGrpSpPr/>
          <p:nvPr/>
        </p:nvGrpSpPr>
        <p:grpSpPr>
          <a:xfrm>
            <a:off x="1275759" y="1158284"/>
            <a:ext cx="6592493" cy="5588175"/>
            <a:chOff x="1865306" y="3254"/>
            <a:chExt cx="6592493" cy="5588175"/>
          </a:xfrm>
        </p:grpSpPr>
        <p:sp>
          <p:nvSpPr>
            <p:cNvPr id="1393" name="Shape 1393"/>
            <p:cNvSpPr/>
            <p:nvPr/>
          </p:nvSpPr>
          <p:spPr>
            <a:xfrm>
              <a:off x="4162253" y="3254"/>
              <a:ext cx="1998587" cy="1299080"/>
            </a:xfrm>
            <a:prstGeom prst="roundRect">
              <a:avLst>
                <a:gd name="adj" fmla="val 16667"/>
              </a:avLst>
            </a:prstGeom>
            <a:solidFill>
              <a:schemeClr val="lt1"/>
            </a:solidFill>
            <a:ln w="19050" cap="flat" cmpd="sng">
              <a:solidFill>
                <a:schemeClr val="dk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94" name="Shape 1394"/>
            <p:cNvSpPr txBox="1"/>
            <p:nvPr/>
          </p:nvSpPr>
          <p:spPr>
            <a:xfrm>
              <a:off x="4225669" y="66670"/>
              <a:ext cx="1871755" cy="1172248"/>
            </a:xfrm>
            <a:prstGeom prst="rect">
              <a:avLst/>
            </a:prstGeom>
            <a:noFill/>
            <a:ln>
              <a:noFill/>
            </a:ln>
          </p:spPr>
          <p:txBody>
            <a:bodyPr lIns="106675" tIns="106675" rIns="106675" bIns="106675" anchor="ctr" anchorCtr="0">
              <a:noAutofit/>
            </a:bodyPr>
            <a:lstStyle/>
            <a:p>
              <a:pPr marL="0" marR="0" lvl="0" indent="0" algn="ctr" rtl="0">
                <a:lnSpc>
                  <a:spcPct val="90000"/>
                </a:lnSpc>
                <a:spcBef>
                  <a:spcPts val="0"/>
                </a:spcBef>
                <a:spcAft>
                  <a:spcPts val="0"/>
                </a:spcAft>
                <a:buSzPct val="25000"/>
                <a:buNone/>
              </a:pPr>
              <a:r>
                <a:rPr lang="en-US" sz="2800">
                  <a:solidFill>
                    <a:schemeClr val="lt1"/>
                  </a:solidFill>
                  <a:latin typeface="Questrial"/>
                  <a:ea typeface="Questrial"/>
                  <a:cs typeface="Questrial"/>
                  <a:sym typeface="Questrial"/>
                </a:rPr>
                <a:t>Evidence</a:t>
              </a:r>
            </a:p>
            <a:p>
              <a:pPr marL="0" marR="0" lvl="0" indent="0" algn="ctr" rtl="0">
                <a:lnSpc>
                  <a:spcPct val="90000"/>
                </a:lnSpc>
                <a:spcBef>
                  <a:spcPts val="980"/>
                </a:spcBef>
                <a:spcAft>
                  <a:spcPts val="0"/>
                </a:spcAft>
                <a:buNone/>
              </a:pPr>
              <a:endParaRPr sz="2800">
                <a:solidFill>
                  <a:schemeClr val="lt1"/>
                </a:solidFill>
                <a:latin typeface="Questrial"/>
                <a:ea typeface="Questrial"/>
                <a:cs typeface="Questrial"/>
                <a:sym typeface="Questrial"/>
              </a:endParaRPr>
            </a:p>
          </p:txBody>
        </p:sp>
        <p:sp>
          <p:nvSpPr>
            <p:cNvPr id="1395" name="Shape 1395"/>
            <p:cNvSpPr/>
            <p:nvPr/>
          </p:nvSpPr>
          <p:spPr>
            <a:xfrm>
              <a:off x="3016999" y="652795"/>
              <a:ext cx="4289093" cy="4289093"/>
            </a:xfrm>
            <a:custGeom>
              <a:avLst/>
              <a:gdLst/>
              <a:ahLst/>
              <a:cxnLst/>
              <a:rect l="0" t="0" r="0" b="0"/>
              <a:pathLst>
                <a:path w="120000" h="120000" extrusionOk="0">
                  <a:moveTo>
                    <a:pt x="95663" y="11749"/>
                  </a:moveTo>
                  <a:lnTo>
                    <a:pt x="95662" y="11748"/>
                  </a:lnTo>
                  <a:cubicBezTo>
                    <a:pt x="103335" y="17420"/>
                    <a:pt x="109545" y="24839"/>
                    <a:pt x="113776" y="33390"/>
                  </a:cubicBezTo>
                </a:path>
              </a:pathLst>
            </a:custGeom>
            <a:noFill/>
            <a:ln w="10000" cap="flat" cmpd="sng">
              <a:solidFill>
                <a:schemeClr val="dk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96" name="Shape 1396"/>
            <p:cNvSpPr/>
            <p:nvPr/>
          </p:nvSpPr>
          <p:spPr>
            <a:xfrm>
              <a:off x="6459200" y="2147800"/>
              <a:ext cx="1998600" cy="1299000"/>
            </a:xfrm>
            <a:prstGeom prst="roundRect">
              <a:avLst>
                <a:gd name="adj" fmla="val 16667"/>
              </a:avLst>
            </a:prstGeom>
            <a:solidFill>
              <a:schemeClr val="lt1"/>
            </a:solidFill>
            <a:ln w="19050" cap="flat" cmpd="sng">
              <a:solidFill>
                <a:schemeClr val="dk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97" name="Shape 1397"/>
            <p:cNvSpPr txBox="1"/>
            <p:nvPr/>
          </p:nvSpPr>
          <p:spPr>
            <a:xfrm>
              <a:off x="6370216" y="2211216"/>
              <a:ext cx="1871755" cy="1172248"/>
            </a:xfrm>
            <a:prstGeom prst="rect">
              <a:avLst/>
            </a:prstGeom>
            <a:noFill/>
            <a:ln>
              <a:noFill/>
            </a:ln>
          </p:spPr>
          <p:txBody>
            <a:bodyPr lIns="106675" tIns="106675" rIns="106675" bIns="106675" anchor="ctr" anchorCtr="0">
              <a:noAutofit/>
            </a:bodyPr>
            <a:lstStyle/>
            <a:p>
              <a:pPr marL="0" marR="0" lvl="0" indent="0" algn="ctr" rtl="0">
                <a:lnSpc>
                  <a:spcPct val="90000"/>
                </a:lnSpc>
                <a:spcBef>
                  <a:spcPts val="0"/>
                </a:spcBef>
                <a:spcAft>
                  <a:spcPts val="0"/>
                </a:spcAft>
                <a:buSzPct val="25000"/>
                <a:buNone/>
              </a:pPr>
              <a:r>
                <a:rPr lang="en-US" sz="2800">
                  <a:solidFill>
                    <a:schemeClr val="lt1"/>
                  </a:solidFill>
                  <a:latin typeface="Questrial"/>
                  <a:ea typeface="Questrial"/>
                  <a:cs typeface="Questrial"/>
                  <a:sym typeface="Questrial"/>
                </a:rPr>
                <a:t>Reasoning</a:t>
              </a:r>
            </a:p>
            <a:p>
              <a:pPr marL="0" marR="0" lvl="0" indent="0" algn="ctr" rtl="0">
                <a:lnSpc>
                  <a:spcPct val="90000"/>
                </a:lnSpc>
                <a:spcBef>
                  <a:spcPts val="980"/>
                </a:spcBef>
                <a:spcAft>
                  <a:spcPts val="0"/>
                </a:spcAft>
                <a:buNone/>
              </a:pPr>
              <a:endParaRPr sz="2800">
                <a:solidFill>
                  <a:schemeClr val="lt1"/>
                </a:solidFill>
                <a:latin typeface="Questrial"/>
                <a:ea typeface="Questrial"/>
                <a:cs typeface="Questrial"/>
                <a:sym typeface="Questrial"/>
              </a:endParaRPr>
            </a:p>
          </p:txBody>
        </p:sp>
        <p:sp>
          <p:nvSpPr>
            <p:cNvPr id="1398" name="Shape 1398"/>
            <p:cNvSpPr/>
            <p:nvPr/>
          </p:nvSpPr>
          <p:spPr>
            <a:xfrm>
              <a:off x="3016999" y="652795"/>
              <a:ext cx="4289093" cy="4289093"/>
            </a:xfrm>
            <a:custGeom>
              <a:avLst/>
              <a:gdLst/>
              <a:ahLst/>
              <a:cxnLst/>
              <a:rect l="0" t="0" r="0" b="0"/>
              <a:pathLst>
                <a:path w="120000" h="120000" extrusionOk="0">
                  <a:moveTo>
                    <a:pt x="113776" y="86609"/>
                  </a:moveTo>
                  <a:cubicBezTo>
                    <a:pt x="109544" y="95160"/>
                    <a:pt x="103334" y="102579"/>
                    <a:pt x="95662" y="108250"/>
                  </a:cubicBezTo>
                </a:path>
              </a:pathLst>
            </a:custGeom>
            <a:noFill/>
            <a:ln w="10000" cap="flat" cmpd="sng">
              <a:solidFill>
                <a:schemeClr val="dk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99" name="Shape 1399"/>
            <p:cNvSpPr/>
            <p:nvPr/>
          </p:nvSpPr>
          <p:spPr>
            <a:xfrm>
              <a:off x="4162253" y="4292348"/>
              <a:ext cx="1998587" cy="1299080"/>
            </a:xfrm>
            <a:prstGeom prst="roundRect">
              <a:avLst>
                <a:gd name="adj" fmla="val 16667"/>
              </a:avLst>
            </a:prstGeom>
            <a:solidFill>
              <a:schemeClr val="lt1"/>
            </a:solidFill>
            <a:ln w="19050" cap="flat" cmpd="sng">
              <a:solidFill>
                <a:schemeClr val="dk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00" name="Shape 1400"/>
            <p:cNvSpPr txBox="1"/>
            <p:nvPr/>
          </p:nvSpPr>
          <p:spPr>
            <a:xfrm>
              <a:off x="4225669" y="4355764"/>
              <a:ext cx="1871755" cy="1172248"/>
            </a:xfrm>
            <a:prstGeom prst="rect">
              <a:avLst/>
            </a:prstGeom>
            <a:noFill/>
            <a:ln>
              <a:noFill/>
            </a:ln>
          </p:spPr>
          <p:txBody>
            <a:bodyPr lIns="106675" tIns="106675" rIns="106675" bIns="106675" anchor="ctr" anchorCtr="0">
              <a:noAutofit/>
            </a:bodyPr>
            <a:lstStyle/>
            <a:p>
              <a:pPr marL="0" marR="0" lvl="0" indent="0" algn="ctr" rtl="0">
                <a:lnSpc>
                  <a:spcPct val="90000"/>
                </a:lnSpc>
                <a:spcBef>
                  <a:spcPts val="0"/>
                </a:spcBef>
                <a:spcAft>
                  <a:spcPts val="0"/>
                </a:spcAft>
                <a:buSzPct val="25000"/>
                <a:buNone/>
              </a:pPr>
              <a:r>
                <a:rPr lang="en-US" sz="2800">
                  <a:solidFill>
                    <a:schemeClr val="lt1"/>
                  </a:solidFill>
                  <a:latin typeface="Questrial"/>
                  <a:ea typeface="Questrial"/>
                  <a:cs typeface="Questrial"/>
                  <a:sym typeface="Questrial"/>
                </a:rPr>
                <a:t>Consensus</a:t>
              </a:r>
            </a:p>
            <a:p>
              <a:pPr marL="0" marR="0" lvl="0" indent="0" algn="ctr" rtl="0">
                <a:lnSpc>
                  <a:spcPct val="90000"/>
                </a:lnSpc>
                <a:spcBef>
                  <a:spcPts val="980"/>
                </a:spcBef>
                <a:spcAft>
                  <a:spcPts val="0"/>
                </a:spcAft>
                <a:buNone/>
              </a:pPr>
              <a:endParaRPr sz="2800">
                <a:solidFill>
                  <a:schemeClr val="lt1"/>
                </a:solidFill>
                <a:latin typeface="Questrial"/>
                <a:ea typeface="Questrial"/>
                <a:cs typeface="Questrial"/>
                <a:sym typeface="Questrial"/>
              </a:endParaRPr>
            </a:p>
          </p:txBody>
        </p:sp>
        <p:sp>
          <p:nvSpPr>
            <p:cNvPr id="1401" name="Shape 1401"/>
            <p:cNvSpPr/>
            <p:nvPr/>
          </p:nvSpPr>
          <p:spPr>
            <a:xfrm>
              <a:off x="3016999" y="652795"/>
              <a:ext cx="4289093" cy="4289093"/>
            </a:xfrm>
            <a:custGeom>
              <a:avLst/>
              <a:gdLst/>
              <a:ahLst/>
              <a:cxnLst/>
              <a:rect l="0" t="0" r="0" b="0"/>
              <a:pathLst>
                <a:path w="120000" h="120000" extrusionOk="0">
                  <a:moveTo>
                    <a:pt x="24336" y="108250"/>
                  </a:moveTo>
                  <a:lnTo>
                    <a:pt x="24336" y="108250"/>
                  </a:lnTo>
                  <a:cubicBezTo>
                    <a:pt x="16663" y="102578"/>
                    <a:pt x="10453" y="95159"/>
                    <a:pt x="6222" y="86608"/>
                  </a:cubicBezTo>
                </a:path>
              </a:pathLst>
            </a:custGeom>
            <a:noFill/>
            <a:ln w="10000" cap="flat" cmpd="sng">
              <a:solidFill>
                <a:schemeClr val="dk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02" name="Shape 1402"/>
            <p:cNvSpPr/>
            <p:nvPr/>
          </p:nvSpPr>
          <p:spPr>
            <a:xfrm>
              <a:off x="1865306" y="2147800"/>
              <a:ext cx="1998599" cy="1299000"/>
            </a:xfrm>
            <a:prstGeom prst="roundRect">
              <a:avLst>
                <a:gd name="adj" fmla="val 16667"/>
              </a:avLst>
            </a:prstGeom>
            <a:solidFill>
              <a:schemeClr val="lt1"/>
            </a:solidFill>
            <a:ln w="19050" cap="flat" cmpd="sng">
              <a:solidFill>
                <a:schemeClr val="dk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03" name="Shape 1403"/>
            <p:cNvSpPr txBox="1"/>
            <p:nvPr/>
          </p:nvSpPr>
          <p:spPr>
            <a:xfrm>
              <a:off x="2081122" y="2211216"/>
              <a:ext cx="1871755" cy="1172248"/>
            </a:xfrm>
            <a:prstGeom prst="rect">
              <a:avLst/>
            </a:prstGeom>
            <a:noFill/>
            <a:ln>
              <a:noFill/>
            </a:ln>
          </p:spPr>
          <p:txBody>
            <a:bodyPr lIns="106675" tIns="106675" rIns="106675" bIns="106675" anchor="ctr" anchorCtr="0">
              <a:noAutofit/>
            </a:bodyPr>
            <a:lstStyle/>
            <a:p>
              <a:pPr marL="0" marR="0" lvl="0" indent="0" algn="ctr" rtl="0">
                <a:lnSpc>
                  <a:spcPct val="90000"/>
                </a:lnSpc>
                <a:spcBef>
                  <a:spcPts val="0"/>
                </a:spcBef>
                <a:spcAft>
                  <a:spcPts val="0"/>
                </a:spcAft>
                <a:buSzPct val="25000"/>
                <a:buNone/>
              </a:pPr>
              <a:r>
                <a:rPr lang="en-US" sz="2800">
                  <a:solidFill>
                    <a:schemeClr val="lt1"/>
                  </a:solidFill>
                  <a:latin typeface="Questrial"/>
                  <a:ea typeface="Questrial"/>
                  <a:cs typeface="Questrial"/>
                  <a:sym typeface="Questrial"/>
                </a:rPr>
                <a:t>Suggestions</a:t>
              </a:r>
            </a:p>
            <a:p>
              <a:pPr marL="0" marR="0" lvl="0" indent="0" algn="ctr" rtl="0">
                <a:lnSpc>
                  <a:spcPct val="90000"/>
                </a:lnSpc>
                <a:spcBef>
                  <a:spcPts val="980"/>
                </a:spcBef>
                <a:spcAft>
                  <a:spcPts val="0"/>
                </a:spcAft>
                <a:buNone/>
              </a:pPr>
              <a:endParaRPr sz="2800">
                <a:solidFill>
                  <a:schemeClr val="lt1"/>
                </a:solidFill>
                <a:latin typeface="Questrial"/>
                <a:ea typeface="Questrial"/>
                <a:cs typeface="Questrial"/>
                <a:sym typeface="Questrial"/>
              </a:endParaRPr>
            </a:p>
          </p:txBody>
        </p:sp>
        <p:sp>
          <p:nvSpPr>
            <p:cNvPr id="1404" name="Shape 1404"/>
            <p:cNvSpPr/>
            <p:nvPr/>
          </p:nvSpPr>
          <p:spPr>
            <a:xfrm>
              <a:off x="3016999" y="652795"/>
              <a:ext cx="4289093" cy="4289093"/>
            </a:xfrm>
            <a:custGeom>
              <a:avLst/>
              <a:gdLst/>
              <a:ahLst/>
              <a:cxnLst/>
              <a:rect l="0" t="0" r="0" b="0"/>
              <a:pathLst>
                <a:path w="120000" h="120000" extrusionOk="0">
                  <a:moveTo>
                    <a:pt x="6223" y="33390"/>
                  </a:moveTo>
                  <a:lnTo>
                    <a:pt x="6223" y="33390"/>
                  </a:lnTo>
                  <a:cubicBezTo>
                    <a:pt x="10454" y="24838"/>
                    <a:pt x="16664" y="17419"/>
                    <a:pt x="24336" y="11748"/>
                  </a:cubicBezTo>
                </a:path>
              </a:pathLst>
            </a:custGeom>
            <a:noFill/>
            <a:ln w="10000" cap="flat" cmpd="sng">
              <a:solidFill>
                <a:schemeClr val="dk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pic>
        <p:nvPicPr>
          <p:cNvPr id="1405" name="Shape 1405"/>
          <p:cNvPicPr preferRelativeResize="0"/>
          <p:nvPr/>
        </p:nvPicPr>
        <p:blipFill rotWithShape="1">
          <a:blip r:embed="rId3">
            <a:alphaModFix/>
          </a:blip>
          <a:srcRect/>
          <a:stretch/>
        </p:blipFill>
        <p:spPr>
          <a:xfrm>
            <a:off x="4408289" y="1744577"/>
            <a:ext cx="308089" cy="613611"/>
          </a:xfrm>
          <a:prstGeom prst="rect">
            <a:avLst/>
          </a:prstGeom>
          <a:noFill/>
          <a:ln>
            <a:noFill/>
          </a:ln>
        </p:spPr>
      </p:pic>
      <p:pic>
        <p:nvPicPr>
          <p:cNvPr id="1406" name="Shape 1406"/>
          <p:cNvPicPr preferRelativeResize="0"/>
          <p:nvPr/>
        </p:nvPicPr>
        <p:blipFill rotWithShape="1">
          <a:blip r:embed="rId3">
            <a:alphaModFix/>
          </a:blip>
          <a:srcRect/>
          <a:stretch/>
        </p:blipFill>
        <p:spPr>
          <a:xfrm>
            <a:off x="6606057" y="3882187"/>
            <a:ext cx="308089" cy="613611"/>
          </a:xfrm>
          <a:prstGeom prst="rect">
            <a:avLst/>
          </a:prstGeom>
          <a:noFill/>
          <a:ln>
            <a:noFill/>
          </a:ln>
        </p:spPr>
      </p:pic>
      <p:pic>
        <p:nvPicPr>
          <p:cNvPr id="1407" name="Shape 1407"/>
          <p:cNvPicPr preferRelativeResize="0"/>
          <p:nvPr/>
        </p:nvPicPr>
        <p:blipFill rotWithShape="1">
          <a:blip r:embed="rId4">
            <a:alphaModFix/>
          </a:blip>
          <a:srcRect/>
          <a:stretch/>
        </p:blipFill>
        <p:spPr>
          <a:xfrm>
            <a:off x="4023276" y="6034032"/>
            <a:ext cx="1078110" cy="592960"/>
          </a:xfrm>
          <a:prstGeom prst="rect">
            <a:avLst/>
          </a:prstGeom>
          <a:noFill/>
          <a:ln>
            <a:noFill/>
          </a:ln>
        </p:spPr>
      </p:pic>
      <p:pic>
        <p:nvPicPr>
          <p:cNvPr id="1408" name="Shape 1408"/>
          <p:cNvPicPr preferRelativeResize="0"/>
          <p:nvPr/>
        </p:nvPicPr>
        <p:blipFill rotWithShape="1">
          <a:blip r:embed="rId4">
            <a:alphaModFix/>
          </a:blip>
          <a:srcRect/>
          <a:stretch/>
        </p:blipFill>
        <p:spPr>
          <a:xfrm>
            <a:off x="1777382" y="3948855"/>
            <a:ext cx="1078200" cy="593100"/>
          </a:xfrm>
          <a:prstGeom prst="rect">
            <a:avLst/>
          </a:prstGeom>
          <a:noFill/>
          <a:ln>
            <a:noFill/>
          </a:ln>
        </p:spPr>
      </p:pic>
      <p:sp>
        <p:nvSpPr>
          <p:cNvPr id="1409" name="Shape 1409"/>
          <p:cNvSpPr txBox="1"/>
          <p:nvPr/>
        </p:nvSpPr>
        <p:spPr>
          <a:xfrm>
            <a:off x="3092116" y="2743200"/>
            <a:ext cx="2959767" cy="224676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800" b="1">
                <a:solidFill>
                  <a:srgbClr val="354681"/>
                </a:solidFill>
                <a:latin typeface="Questrial"/>
                <a:ea typeface="Questrial"/>
                <a:cs typeface="Questrial"/>
                <a:sym typeface="Questrial"/>
              </a:rPr>
              <a:t>SUFFICIENT &amp; COMPELLING EVIDENCE OF EQuIP RUBRIC CRITERIA</a:t>
            </a:r>
          </a:p>
        </p:txBody>
      </p:sp>
      <p:sp>
        <p:nvSpPr>
          <p:cNvPr id="1410" name="Shape 1410"/>
          <p:cNvSpPr/>
          <p:nvPr/>
        </p:nvSpPr>
        <p:spPr>
          <a:xfrm>
            <a:off x="5642810" y="1540040"/>
            <a:ext cx="963245" cy="409072"/>
          </a:xfrm>
          <a:prstGeom prst="leftArrow">
            <a:avLst>
              <a:gd name="adj1" fmla="val 50000"/>
              <a:gd name="adj2" fmla="val 50000"/>
            </a:avLst>
          </a:prstGeom>
          <a:solidFill>
            <a:srgbClr val="C8D2BC"/>
          </a:solidFill>
          <a:ln w="10000" cap="flat" cmpd="sng">
            <a:solidFill>
              <a:srgbClr val="BFCA95"/>
            </a:solidFill>
            <a:prstDash val="solid"/>
            <a:round/>
            <a:headEnd type="none" w="med" len="med"/>
            <a:tailEnd type="none" w="med" len="med"/>
          </a:ln>
          <a:effectLst>
            <a:outerShdw blurRad="38100" dist="30000" dir="5400000" rotWithShape="0">
              <a:srgbClr val="000000">
                <a:alpha val="44705"/>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1411" name="Shape 1411"/>
          <p:cNvSpPr/>
          <p:nvPr/>
        </p:nvSpPr>
        <p:spPr>
          <a:xfrm>
            <a:off x="7920789" y="3677651"/>
            <a:ext cx="963300" cy="409200"/>
          </a:xfrm>
          <a:prstGeom prst="leftArrow">
            <a:avLst>
              <a:gd name="adj1" fmla="val 50000"/>
              <a:gd name="adj2" fmla="val 50000"/>
            </a:avLst>
          </a:prstGeom>
          <a:solidFill>
            <a:srgbClr val="C8D2BC"/>
          </a:solidFill>
          <a:ln w="10000" cap="flat" cmpd="sng">
            <a:solidFill>
              <a:srgbClr val="BFCA95"/>
            </a:solidFill>
            <a:prstDash val="solid"/>
            <a:round/>
            <a:headEnd type="none" w="med" len="med"/>
            <a:tailEnd type="none" w="med" len="med"/>
          </a:ln>
          <a:effectLst>
            <a:outerShdw blurRad="38100" dist="30000" dir="5400000" rotWithShape="0">
              <a:srgbClr val="000000">
                <a:alpha val="44705"/>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1412" name="Shape 1412"/>
          <p:cNvSpPr/>
          <p:nvPr/>
        </p:nvSpPr>
        <p:spPr>
          <a:xfrm>
            <a:off x="5642810" y="5829494"/>
            <a:ext cx="963245" cy="409072"/>
          </a:xfrm>
          <a:prstGeom prst="leftArrow">
            <a:avLst>
              <a:gd name="adj1" fmla="val 50000"/>
              <a:gd name="adj2" fmla="val 50000"/>
            </a:avLst>
          </a:prstGeom>
          <a:solidFill>
            <a:srgbClr val="C8D2BC"/>
          </a:solidFill>
          <a:ln w="10000" cap="flat" cmpd="sng">
            <a:solidFill>
              <a:srgbClr val="BFCA95"/>
            </a:solidFill>
            <a:prstDash val="solid"/>
            <a:round/>
            <a:headEnd type="none" w="med" len="med"/>
            <a:tailEnd type="none" w="med" len="med"/>
          </a:ln>
          <a:effectLst>
            <a:outerShdw blurRad="38100" dist="30000" dir="5400000" rotWithShape="0">
              <a:srgbClr val="000000">
                <a:alpha val="44705"/>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1413" name="Shape 1413"/>
          <p:cNvSpPr/>
          <p:nvPr/>
        </p:nvSpPr>
        <p:spPr>
          <a:xfrm>
            <a:off x="256674" y="3677651"/>
            <a:ext cx="950400" cy="423000"/>
          </a:xfrm>
          <a:prstGeom prst="rightArrow">
            <a:avLst>
              <a:gd name="adj1" fmla="val 50000"/>
              <a:gd name="adj2" fmla="val 50000"/>
            </a:avLst>
          </a:prstGeom>
          <a:solidFill>
            <a:srgbClr val="C8D2BC"/>
          </a:solidFill>
          <a:ln w="10000" cap="flat" cmpd="sng">
            <a:solidFill>
              <a:srgbClr val="BFCA95"/>
            </a:solidFill>
            <a:prstDash val="solid"/>
            <a:round/>
            <a:headEnd type="none" w="med" len="med"/>
            <a:tailEnd type="none" w="med" len="med"/>
          </a:ln>
          <a:effectLst>
            <a:outerShdw blurRad="38100" dist="30000" dir="5400000" rotWithShape="0">
              <a:srgbClr val="000000">
                <a:alpha val="44705"/>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Shape 206"/>
          <p:cNvSpPr txBox="1">
            <a:spLocks noGrp="1"/>
          </p:cNvSpPr>
          <p:nvPr>
            <p:ph type="title"/>
          </p:nvPr>
        </p:nvSpPr>
        <p:spPr>
          <a:xfrm>
            <a:off x="1041275" y="152400"/>
            <a:ext cx="8153400" cy="11430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000" b="0" i="0" u="none" strike="noStrike" cap="none">
                <a:solidFill>
                  <a:schemeClr val="dk1"/>
                </a:solidFill>
                <a:latin typeface="Questrial"/>
                <a:ea typeface="Questrial"/>
                <a:cs typeface="Questrial"/>
                <a:sym typeface="Questrial"/>
              </a:rPr>
              <a:t>Create a </a:t>
            </a:r>
            <a:r>
              <a:rPr lang="en-US" sz="3000" b="0" i="0" u="none" strike="noStrike" cap="none">
                <a:solidFill>
                  <a:srgbClr val="0000FF"/>
                </a:solidFill>
                <a:latin typeface="Questrial"/>
                <a:ea typeface="Questrial"/>
                <a:cs typeface="Questrial"/>
                <a:sym typeface="Questrial"/>
              </a:rPr>
              <a:t>MODEL </a:t>
            </a:r>
            <a:r>
              <a:rPr lang="en-US" sz="3000" b="0" i="0" u="none" strike="noStrike" cap="none">
                <a:solidFill>
                  <a:schemeClr val="dk1"/>
                </a:solidFill>
                <a:latin typeface="Questrial"/>
                <a:ea typeface="Questrial"/>
                <a:cs typeface="Questrial"/>
                <a:sym typeface="Questrial"/>
              </a:rPr>
              <a:t>to help explain how we saw what we did in the 3 stages of the light box</a:t>
            </a:r>
          </a:p>
        </p:txBody>
      </p:sp>
      <p:sp>
        <p:nvSpPr>
          <p:cNvPr id="207" name="Shape 207"/>
          <p:cNvSpPr txBox="1">
            <a:spLocks noGrp="1"/>
          </p:cNvSpPr>
          <p:nvPr>
            <p:ph type="body" idx="1"/>
          </p:nvPr>
        </p:nvSpPr>
        <p:spPr>
          <a:xfrm>
            <a:off x="612647" y="1600200"/>
            <a:ext cx="8153399" cy="4495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Merriweather Sans"/>
              <a:buNone/>
            </a:pPr>
            <a:r>
              <a:rPr lang="en-US" sz="3200" b="0" i="1" u="none" strike="noStrike" cap="none">
                <a:solidFill>
                  <a:schemeClr val="dk1"/>
                </a:solidFill>
                <a:latin typeface="Questrial"/>
                <a:ea typeface="Questrial"/>
                <a:cs typeface="Questrial"/>
                <a:sym typeface="Questrial"/>
              </a:rPr>
              <a:t>Include:</a:t>
            </a:r>
          </a:p>
          <a:p>
            <a:pPr marL="514350" marR="0" lvl="0" indent="-514350" algn="l" rtl="0">
              <a:spcBef>
                <a:spcPts val="640"/>
              </a:spcBef>
              <a:spcAft>
                <a:spcPts val="0"/>
              </a:spcAft>
              <a:buClr>
                <a:schemeClr val="dk1"/>
              </a:buClr>
              <a:buSzPct val="100000"/>
              <a:buFont typeface="Arial"/>
              <a:buAutoNum type="arabicPeriod"/>
            </a:pPr>
            <a:r>
              <a:rPr lang="en-US" sz="3200" b="0" i="0" u="none" strike="noStrike" cap="none">
                <a:solidFill>
                  <a:schemeClr val="dk1"/>
                </a:solidFill>
                <a:latin typeface="Questrial"/>
                <a:ea typeface="Questrial"/>
                <a:cs typeface="Questrial"/>
                <a:sym typeface="Questrial"/>
              </a:rPr>
              <a:t>Components (relevant parts)</a:t>
            </a:r>
          </a:p>
          <a:p>
            <a:pPr marL="514350" marR="0" lvl="0" indent="-514350" algn="l" rtl="0">
              <a:spcBef>
                <a:spcPts val="640"/>
              </a:spcBef>
              <a:spcAft>
                <a:spcPts val="0"/>
              </a:spcAft>
              <a:buClr>
                <a:schemeClr val="dk1"/>
              </a:buClr>
              <a:buSzPct val="100000"/>
              <a:buFont typeface="Arial"/>
              <a:buAutoNum type="arabicPeriod"/>
            </a:pPr>
            <a:r>
              <a:rPr lang="en-US" sz="3200" b="0" i="0" u="none" strike="noStrike" cap="none">
                <a:solidFill>
                  <a:schemeClr val="dk1"/>
                </a:solidFill>
                <a:latin typeface="Questrial"/>
                <a:ea typeface="Questrial"/>
                <a:cs typeface="Questrial"/>
                <a:sym typeface="Questrial"/>
              </a:rPr>
              <a:t>Relationships (how the components interact)</a:t>
            </a:r>
          </a:p>
          <a:p>
            <a:pPr marL="914400" marR="0" lvl="1" indent="-520700" algn="l" rtl="0">
              <a:spcBef>
                <a:spcPts val="560"/>
              </a:spcBef>
              <a:spcAft>
                <a:spcPts val="0"/>
              </a:spcAft>
              <a:buClr>
                <a:schemeClr val="dk1"/>
              </a:buClr>
              <a:buSzPct val="100000"/>
              <a:buFont typeface="Arial"/>
              <a:buChar char="–"/>
            </a:pPr>
            <a:r>
              <a:rPr lang="en-US" sz="2800" b="0" i="0" u="none" strike="noStrike" cap="none">
                <a:solidFill>
                  <a:schemeClr val="dk1"/>
                </a:solidFill>
                <a:latin typeface="Questrial"/>
                <a:ea typeface="Questrial"/>
                <a:cs typeface="Questrial"/>
                <a:sym typeface="Questrial"/>
              </a:rPr>
              <a:t>What moves? What changes?</a:t>
            </a:r>
          </a:p>
          <a:p>
            <a:pPr marL="514350" marR="0" lvl="0" indent="-514350" algn="l" rtl="0">
              <a:spcBef>
                <a:spcPts val="640"/>
              </a:spcBef>
              <a:spcAft>
                <a:spcPts val="0"/>
              </a:spcAft>
              <a:buClr>
                <a:schemeClr val="dk1"/>
              </a:buClr>
              <a:buSzPct val="100000"/>
              <a:buFont typeface="Arial"/>
              <a:buAutoNum type="arabicPeriod"/>
            </a:pPr>
            <a:r>
              <a:rPr lang="en-US" sz="3200" b="0" i="0" u="none" strike="noStrike" cap="none">
                <a:solidFill>
                  <a:schemeClr val="dk1"/>
                </a:solidFill>
                <a:latin typeface="Questrial"/>
                <a:ea typeface="Questrial"/>
                <a:cs typeface="Questrial"/>
                <a:sym typeface="Questrial"/>
              </a:rPr>
              <a:t>Connections (to big science ideas, processes, theories, or laws)  </a:t>
            </a:r>
          </a:p>
          <a:p>
            <a:pPr marL="320040" marR="0" lvl="0" indent="-320040" algn="l" rtl="0">
              <a:spcBef>
                <a:spcPts val="700"/>
              </a:spcBef>
              <a:buClr>
                <a:srgbClr val="0D467A"/>
              </a:buClr>
              <a:buSzPct val="100000"/>
              <a:buFont typeface="Merriweather Sans"/>
              <a:buNone/>
            </a:pPr>
            <a:endParaRPr sz="2900" b="0" i="0" u="none" strike="noStrike" cap="none">
              <a:solidFill>
                <a:schemeClr val="dk1"/>
              </a:solidFill>
              <a:latin typeface="Questrial"/>
              <a:ea typeface="Questrial"/>
              <a:cs typeface="Questrial"/>
              <a:sym typeface="Questrial"/>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sp>
        <p:nvSpPr>
          <p:cNvPr id="1418" name="Shape 1418"/>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Debrief</a:t>
            </a:r>
          </a:p>
        </p:txBody>
      </p:sp>
      <p:sp>
        <p:nvSpPr>
          <p:cNvPr id="1419" name="Shape 1419"/>
          <p:cNvSpPr txBox="1">
            <a:spLocks noGrp="1"/>
          </p:cNvSpPr>
          <p:nvPr>
            <p:ph type="body" idx="1"/>
          </p:nvPr>
        </p:nvSpPr>
        <p:spPr>
          <a:xfrm>
            <a:off x="297712" y="1524000"/>
            <a:ext cx="8846400" cy="5006700"/>
          </a:xfrm>
          <a:prstGeom prst="rect">
            <a:avLst/>
          </a:prstGeom>
          <a:noFill/>
          <a:ln>
            <a:noFill/>
          </a:ln>
        </p:spPr>
        <p:txBody>
          <a:bodyPr lIns="91425" tIns="45700" rIns="91425" bIns="45700" anchor="t" anchorCtr="0">
            <a:noAutofit/>
          </a:bodyPr>
          <a:lstStyle/>
          <a:p>
            <a:pPr marL="0" marR="0" lvl="0" indent="0" algn="ctr" rtl="0">
              <a:lnSpc>
                <a:spcPct val="114000"/>
              </a:lnSpc>
              <a:spcBef>
                <a:spcPts val="0"/>
              </a:spcBef>
              <a:spcAft>
                <a:spcPts val="0"/>
              </a:spcAft>
              <a:buClr>
                <a:srgbClr val="0D467A"/>
              </a:buClr>
              <a:buSzPct val="25000"/>
              <a:buFont typeface="Merriweather Sans"/>
              <a:buNone/>
            </a:pPr>
            <a:r>
              <a:rPr lang="en-US" sz="3200" b="0" i="0" u="none" strike="noStrike" cap="none">
                <a:solidFill>
                  <a:srgbClr val="595959"/>
                </a:solidFill>
                <a:latin typeface="Questrial"/>
                <a:ea typeface="Questrial"/>
                <a:cs typeface="Questrial"/>
                <a:sym typeface="Questrial"/>
              </a:rPr>
              <a:t>What evidence did you find to support the criteria for Category II?</a:t>
            </a:r>
          </a:p>
          <a:p>
            <a:pPr marL="0" marR="0" lvl="0" indent="0" algn="ctr" rtl="0">
              <a:lnSpc>
                <a:spcPct val="114000"/>
              </a:lnSpc>
              <a:spcBef>
                <a:spcPts val="1000"/>
              </a:spcBef>
              <a:spcAft>
                <a:spcPts val="0"/>
              </a:spcAft>
              <a:buClr>
                <a:srgbClr val="0D467A"/>
              </a:buClr>
              <a:buSzPct val="25000"/>
              <a:buFont typeface="Merriweather Sans"/>
              <a:buNone/>
            </a:pPr>
            <a:r>
              <a:rPr lang="en-US" sz="3200" b="0" i="0" u="none" strike="noStrike" cap="none">
                <a:solidFill>
                  <a:srgbClr val="595959"/>
                </a:solidFill>
                <a:latin typeface="Questrial"/>
                <a:ea typeface="Questrial"/>
                <a:cs typeface="Questrial"/>
                <a:sym typeface="Questrial"/>
              </a:rPr>
              <a:t>What makes you think this evidence is/is not sufficient and of the quality necessary to meet the criteria for Category II?</a:t>
            </a:r>
          </a:p>
          <a:p>
            <a:pPr marL="0" marR="0" lvl="0" indent="0" algn="ctr" rtl="0">
              <a:lnSpc>
                <a:spcPct val="114000"/>
              </a:lnSpc>
              <a:spcBef>
                <a:spcPts val="1000"/>
              </a:spcBef>
              <a:spcAft>
                <a:spcPts val="0"/>
              </a:spcAft>
              <a:buClr>
                <a:srgbClr val="0D467A"/>
              </a:buClr>
              <a:buSzPct val="25000"/>
              <a:buFont typeface="Merriweather Sans"/>
              <a:buNone/>
            </a:pPr>
            <a:r>
              <a:rPr lang="en-US" sz="3200" b="0" i="0" u="none" strike="noStrike" cap="none">
                <a:solidFill>
                  <a:srgbClr val="595959"/>
                </a:solidFill>
                <a:latin typeface="Questrial"/>
                <a:ea typeface="Questrial"/>
                <a:cs typeface="Questrial"/>
                <a:sym typeface="Questrial"/>
              </a:rPr>
              <a:t>What are the implications if a lesson or unit does not meet the criteria for                       Category II?</a:t>
            </a:r>
          </a:p>
          <a:p>
            <a:pPr marL="0" marR="0" lvl="0" indent="0" algn="l" rtl="0">
              <a:spcBef>
                <a:spcPts val="1700"/>
              </a:spcBef>
              <a:buClr>
                <a:srgbClr val="0D467A"/>
              </a:buClr>
              <a:buSzPct val="25000"/>
              <a:buFont typeface="Merriweather Sans"/>
              <a:buNone/>
            </a:pPr>
            <a:endParaRPr sz="3200" b="0" i="0" u="none" strike="noStrike" cap="none">
              <a:solidFill>
                <a:schemeClr val="dk1"/>
              </a:solidFill>
              <a:latin typeface="Questrial"/>
              <a:ea typeface="Questrial"/>
              <a:cs typeface="Questrial"/>
              <a:sym typeface="Questrial"/>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1423"/>
        <p:cNvGrpSpPr/>
        <p:nvPr/>
      </p:nvGrpSpPr>
      <p:grpSpPr>
        <a:xfrm>
          <a:off x="0" y="0"/>
          <a:ext cx="0" cy="0"/>
          <a:chOff x="0" y="0"/>
          <a:chExt cx="0" cy="0"/>
        </a:xfrm>
      </p:grpSpPr>
      <p:sp>
        <p:nvSpPr>
          <p:cNvPr id="1424" name="Shape 1424"/>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700" b="0" i="0" u="none" strike="noStrike" cap="none">
                <a:solidFill>
                  <a:schemeClr val="dk1"/>
                </a:solidFill>
                <a:latin typeface="Questrial"/>
                <a:ea typeface="Questrial"/>
                <a:cs typeface="Questrial"/>
                <a:sym typeface="Questrial"/>
              </a:rPr>
              <a:t>Let’s Rate the Degree to which the criteria were met for Category II</a:t>
            </a:r>
          </a:p>
        </p:txBody>
      </p:sp>
      <p:sp>
        <p:nvSpPr>
          <p:cNvPr id="1425" name="Shape 1425"/>
          <p:cNvSpPr txBox="1">
            <a:spLocks noGrp="1"/>
          </p:cNvSpPr>
          <p:nvPr>
            <p:ph type="body" idx="1"/>
          </p:nvPr>
        </p:nvSpPr>
        <p:spPr>
          <a:xfrm>
            <a:off x="307847" y="1752600"/>
            <a:ext cx="8153400" cy="4495800"/>
          </a:xfrm>
          <a:prstGeom prst="rect">
            <a:avLst/>
          </a:prstGeom>
          <a:noFill/>
          <a:ln>
            <a:noFill/>
          </a:ln>
        </p:spPr>
        <p:txBody>
          <a:bodyPr lIns="91425" tIns="45700" rIns="91425" bIns="45700" anchor="t" anchorCtr="0">
            <a:noAutofit/>
          </a:bodyPr>
          <a:lstStyle/>
          <a:p>
            <a:pPr marL="320040" marR="0" lvl="0" indent="-320040" algn="l" rtl="0">
              <a:spcBef>
                <a:spcPts val="0"/>
              </a:spcBef>
              <a:spcAft>
                <a:spcPts val="0"/>
              </a:spcAft>
              <a:buClr>
                <a:srgbClr val="0D467A"/>
              </a:buClr>
              <a:buSzPct val="100000"/>
              <a:buFont typeface="Merriweather Sans"/>
              <a:buChar char="■"/>
            </a:pPr>
            <a:r>
              <a:rPr lang="en-US" sz="2900" b="0" i="0" u="none" strike="noStrike" cap="none">
                <a:solidFill>
                  <a:schemeClr val="dk1"/>
                </a:solidFill>
                <a:latin typeface="Questrial"/>
                <a:ea typeface="Questrial"/>
                <a:cs typeface="Questrial"/>
                <a:sym typeface="Questrial"/>
              </a:rPr>
              <a:t>Unit Rating Scale for Category II (A-E only)</a:t>
            </a:r>
          </a:p>
          <a:p>
            <a:pPr marL="640080" marR="0" lvl="1" indent="-327660" algn="l" rtl="0">
              <a:spcBef>
                <a:spcPts val="550"/>
              </a:spcBef>
              <a:spcAft>
                <a:spcPts val="0"/>
              </a:spcAft>
              <a:buClr>
                <a:srgbClr val="61893C"/>
              </a:buClr>
              <a:buSzPct val="100000"/>
              <a:buFont typeface="Noto Sans Symbols"/>
              <a:buChar char="⬜"/>
            </a:pPr>
            <a:r>
              <a:rPr lang="en-US" sz="2500" b="1" i="0" u="none" strike="noStrike" cap="none">
                <a:solidFill>
                  <a:schemeClr val="dk1"/>
                </a:solidFill>
                <a:latin typeface="Questrial"/>
                <a:ea typeface="Questrial"/>
                <a:cs typeface="Questrial"/>
                <a:sym typeface="Questrial"/>
              </a:rPr>
              <a:t>3  </a:t>
            </a:r>
            <a:r>
              <a:rPr lang="en-US" sz="2500" b="0" i="0" u="none" strike="noStrike" cap="none">
                <a:solidFill>
                  <a:schemeClr val="dk1"/>
                </a:solidFill>
                <a:latin typeface="Questrial"/>
                <a:ea typeface="Questrial"/>
                <a:cs typeface="Questrial"/>
                <a:sym typeface="Questrial"/>
              </a:rPr>
              <a:t>At least adequate evidence for all criteria in the category, extensive evidence for at least one criterion.</a:t>
            </a:r>
          </a:p>
          <a:p>
            <a:pPr marL="640080" marR="0" lvl="1" indent="-327660" algn="l" rtl="0">
              <a:spcBef>
                <a:spcPts val="550"/>
              </a:spcBef>
              <a:spcAft>
                <a:spcPts val="0"/>
              </a:spcAft>
              <a:buClr>
                <a:srgbClr val="61893C"/>
              </a:buClr>
              <a:buSzPct val="100000"/>
              <a:buFont typeface="Noto Sans Symbols"/>
              <a:buChar char="⬜"/>
            </a:pPr>
            <a:r>
              <a:rPr lang="en-US" sz="2500" b="1" i="0" u="none" strike="noStrike" cap="none">
                <a:solidFill>
                  <a:schemeClr val="dk1"/>
                </a:solidFill>
                <a:latin typeface="Questrial"/>
                <a:ea typeface="Questrial"/>
                <a:cs typeface="Questrial"/>
                <a:sym typeface="Questrial"/>
              </a:rPr>
              <a:t>2  </a:t>
            </a:r>
            <a:r>
              <a:rPr lang="en-US" sz="2500" b="0" i="0" u="none" strike="noStrike" cap="none">
                <a:solidFill>
                  <a:schemeClr val="dk1"/>
                </a:solidFill>
                <a:latin typeface="Questrial"/>
                <a:ea typeface="Questrial"/>
                <a:cs typeface="Questrial"/>
                <a:sym typeface="Questrial"/>
              </a:rPr>
              <a:t>Some evidence for all criteria in the category and adequate evidence for at least 5 criteria, including A</a:t>
            </a:r>
          </a:p>
          <a:p>
            <a:pPr marL="640080" marR="0" lvl="1" indent="-327660" algn="l" rtl="0">
              <a:spcBef>
                <a:spcPts val="550"/>
              </a:spcBef>
              <a:spcAft>
                <a:spcPts val="0"/>
              </a:spcAft>
              <a:buClr>
                <a:srgbClr val="61893C"/>
              </a:buClr>
              <a:buSzPct val="100000"/>
              <a:buFont typeface="Noto Sans Symbols"/>
              <a:buChar char="⬜"/>
            </a:pPr>
            <a:r>
              <a:rPr lang="en-US" sz="2500" b="1" i="0" u="none" strike="noStrike" cap="none">
                <a:solidFill>
                  <a:schemeClr val="dk1"/>
                </a:solidFill>
                <a:latin typeface="Questrial"/>
                <a:ea typeface="Questrial"/>
                <a:cs typeface="Questrial"/>
                <a:sym typeface="Questrial"/>
              </a:rPr>
              <a:t>1  </a:t>
            </a:r>
            <a:r>
              <a:rPr lang="en-US" sz="2500" b="0" i="0" u="none" strike="noStrike" cap="none">
                <a:solidFill>
                  <a:schemeClr val="dk1"/>
                </a:solidFill>
                <a:latin typeface="Questrial"/>
                <a:ea typeface="Questrial"/>
                <a:cs typeface="Questrial"/>
                <a:sym typeface="Questrial"/>
              </a:rPr>
              <a:t>Adequate evidence for at least three criteria in the category</a:t>
            </a:r>
          </a:p>
          <a:p>
            <a:pPr marL="640080" marR="0" lvl="1" indent="-327660" algn="l" rtl="0">
              <a:spcBef>
                <a:spcPts val="550"/>
              </a:spcBef>
              <a:buClr>
                <a:srgbClr val="61893C"/>
              </a:buClr>
              <a:buSzPct val="100000"/>
              <a:buFont typeface="Noto Sans Symbols"/>
              <a:buChar char="⬜"/>
            </a:pPr>
            <a:r>
              <a:rPr lang="en-US" sz="2500" b="1" i="0" u="none" strike="noStrike" cap="none">
                <a:solidFill>
                  <a:schemeClr val="dk1"/>
                </a:solidFill>
                <a:latin typeface="Questrial"/>
                <a:ea typeface="Questrial"/>
                <a:cs typeface="Questrial"/>
                <a:sym typeface="Questrial"/>
              </a:rPr>
              <a:t>0  </a:t>
            </a:r>
            <a:r>
              <a:rPr lang="en-US" sz="2500" b="0" i="0" u="none" strike="noStrike" cap="none">
                <a:solidFill>
                  <a:schemeClr val="dk1"/>
                </a:solidFill>
                <a:latin typeface="Questrial"/>
                <a:ea typeface="Questrial"/>
                <a:cs typeface="Questrial"/>
                <a:sym typeface="Questrial"/>
              </a:rPr>
              <a:t>Adequate evidence for no more than 2 criteria in the category</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1429"/>
        <p:cNvGrpSpPr/>
        <p:nvPr/>
      </p:nvGrpSpPr>
      <p:grpSpPr>
        <a:xfrm>
          <a:off x="0" y="0"/>
          <a:ext cx="0" cy="0"/>
          <a:chOff x="0" y="0"/>
          <a:chExt cx="0" cy="0"/>
        </a:xfrm>
      </p:grpSpPr>
      <p:sp>
        <p:nvSpPr>
          <p:cNvPr id="1430" name="Shape 1430"/>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600" b="0" i="0" u="none" strike="noStrike" cap="none">
                <a:solidFill>
                  <a:schemeClr val="dk1"/>
                </a:solidFill>
                <a:latin typeface="Questrial"/>
                <a:ea typeface="Questrial"/>
                <a:cs typeface="Questrial"/>
                <a:sym typeface="Questrial"/>
              </a:rPr>
              <a:t>Module 8 Reflection</a:t>
            </a:r>
          </a:p>
        </p:txBody>
      </p:sp>
      <p:sp>
        <p:nvSpPr>
          <p:cNvPr id="1431" name="Shape 1431"/>
          <p:cNvSpPr txBox="1">
            <a:spLocks noGrp="1"/>
          </p:cNvSpPr>
          <p:nvPr>
            <p:ph type="body" idx="1"/>
          </p:nvPr>
        </p:nvSpPr>
        <p:spPr>
          <a:xfrm>
            <a:off x="900157" y="1585958"/>
            <a:ext cx="7524307" cy="4669502"/>
          </a:xfrm>
          <a:prstGeom prst="rect">
            <a:avLst/>
          </a:prstGeom>
          <a:noFill/>
          <a:ln>
            <a:noFill/>
          </a:ln>
        </p:spPr>
        <p:txBody>
          <a:bodyPr lIns="91425" tIns="45700" rIns="91425" bIns="45700" anchor="t" anchorCtr="0">
            <a:noAutofit/>
          </a:bodyPr>
          <a:lstStyle/>
          <a:p>
            <a:pPr marL="320040" marR="0" lvl="0" indent="-320040" algn="l" rtl="0">
              <a:spcBef>
                <a:spcPts val="0"/>
              </a:spcBef>
              <a:spcAft>
                <a:spcPts val="0"/>
              </a:spcAft>
              <a:buClr>
                <a:srgbClr val="0D467A"/>
              </a:buClr>
              <a:buSzPct val="100000"/>
              <a:buFont typeface="Merriweather Sans"/>
              <a:buNone/>
            </a:pPr>
            <a:endParaRPr sz="2800" b="0" i="0" u="none" strike="noStrike" cap="none">
              <a:solidFill>
                <a:schemeClr val="dk1"/>
              </a:solidFill>
              <a:latin typeface="Questrial"/>
              <a:ea typeface="Questrial"/>
              <a:cs typeface="Questrial"/>
              <a:sym typeface="Questrial"/>
            </a:endParaRPr>
          </a:p>
          <a:p>
            <a:pPr marL="0" marR="0" lvl="0" indent="0" algn="ctr" rtl="0">
              <a:lnSpc>
                <a:spcPct val="114000"/>
              </a:lnSpc>
              <a:spcBef>
                <a:spcPts val="0"/>
              </a:spcBef>
              <a:spcAft>
                <a:spcPts val="0"/>
              </a:spcAft>
              <a:buClr>
                <a:srgbClr val="0D467A"/>
              </a:buClr>
              <a:buSzPct val="25000"/>
              <a:buFont typeface="Merriweather Sans"/>
              <a:buNone/>
            </a:pPr>
            <a:r>
              <a:rPr lang="en-US" sz="3200" b="0" i="0" u="none" strike="noStrike" cap="none">
                <a:solidFill>
                  <a:srgbClr val="595959"/>
                </a:solidFill>
                <a:latin typeface="Questrial"/>
                <a:ea typeface="Questrial"/>
                <a:cs typeface="Questrial"/>
                <a:sym typeface="Questrial"/>
              </a:rPr>
              <a:t>How do we determine whether or not a lesson or unit supports instruction for all learners?</a:t>
            </a:r>
          </a:p>
          <a:p>
            <a:pPr marL="0" marR="0" lvl="0" indent="0" algn="l" rtl="0">
              <a:spcBef>
                <a:spcPts val="1700"/>
              </a:spcBef>
              <a:buClr>
                <a:srgbClr val="0D467A"/>
              </a:buClr>
              <a:buSzPct val="25000"/>
              <a:buFont typeface="Merriweather Sans"/>
              <a:buNone/>
            </a:pPr>
            <a:endParaRPr sz="2900" b="0" i="0" u="none" strike="noStrike" cap="none">
              <a:solidFill>
                <a:schemeClr val="dk1"/>
              </a:solidFill>
              <a:latin typeface="Questrial"/>
              <a:ea typeface="Questrial"/>
              <a:cs typeface="Questrial"/>
              <a:sym typeface="Questrial"/>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1436"/>
        <p:cNvGrpSpPr/>
        <p:nvPr/>
      </p:nvGrpSpPr>
      <p:grpSpPr>
        <a:xfrm>
          <a:off x="0" y="0"/>
          <a:ext cx="0" cy="0"/>
          <a:chOff x="0" y="0"/>
          <a:chExt cx="0" cy="0"/>
        </a:xfrm>
      </p:grpSpPr>
      <p:pic>
        <p:nvPicPr>
          <p:cNvPr id="1437" name="Shape 1437"/>
          <p:cNvPicPr preferRelativeResize="0"/>
          <p:nvPr/>
        </p:nvPicPr>
        <p:blipFill rotWithShape="1">
          <a:blip r:embed="rId3">
            <a:alphaModFix/>
          </a:blip>
          <a:srcRect l="59815" t="3047" r="4256" b="4544"/>
          <a:stretch/>
        </p:blipFill>
        <p:spPr>
          <a:xfrm>
            <a:off x="0" y="0"/>
            <a:ext cx="9144000" cy="6962274"/>
          </a:xfrm>
          <a:prstGeom prst="rect">
            <a:avLst/>
          </a:prstGeom>
          <a:noFill/>
          <a:ln>
            <a:noFill/>
          </a:ln>
        </p:spPr>
      </p:pic>
      <p:pic>
        <p:nvPicPr>
          <p:cNvPr id="1438" name="Shape 1438"/>
          <p:cNvPicPr preferRelativeResize="0"/>
          <p:nvPr/>
        </p:nvPicPr>
        <p:blipFill rotWithShape="1">
          <a:blip r:embed="rId4">
            <a:alphaModFix/>
          </a:blip>
          <a:srcRect/>
          <a:stretch/>
        </p:blipFill>
        <p:spPr>
          <a:xfrm>
            <a:off x="4081328" y="4267200"/>
            <a:ext cx="1275300" cy="584700"/>
          </a:xfrm>
          <a:prstGeom prst="rect">
            <a:avLst/>
          </a:prstGeom>
          <a:noFill/>
          <a:ln>
            <a:noFill/>
          </a:ln>
        </p:spPr>
      </p:pic>
      <p:sp>
        <p:nvSpPr>
          <p:cNvPr id="1439" name="Shape 1439"/>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1200">
                <a:solidFill>
                  <a:srgbClr val="000000"/>
                </a:solidFill>
                <a:latin typeface="Questrial"/>
                <a:ea typeface="Questrial"/>
                <a:cs typeface="Questrial"/>
                <a:sym typeface="Questrial"/>
              </a:rPr>
              <a:t>EQuiP Rubric for Science v3.0 Professional Learning </a:t>
            </a:r>
          </a:p>
        </p:txBody>
      </p:sp>
      <p:sp>
        <p:nvSpPr>
          <p:cNvPr id="1440" name="Shape 1440"/>
          <p:cNvSpPr txBox="1"/>
          <p:nvPr/>
        </p:nvSpPr>
        <p:spPr>
          <a:xfrm>
            <a:off x="0" y="5029200"/>
            <a:ext cx="9144000" cy="5847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600" b="1">
                <a:solidFill>
                  <a:schemeClr val="dk1"/>
                </a:solidFill>
                <a:latin typeface="Questrial"/>
                <a:ea typeface="Questrial"/>
                <a:cs typeface="Questrial"/>
                <a:sym typeface="Questrial"/>
              </a:rPr>
              <a:t>Module 9:  Category III: Monitoring Student Progress </a:t>
            </a:r>
          </a:p>
        </p:txBody>
      </p:sp>
    </p:spTree>
  </p:cSld>
  <p:clrMapOvr>
    <a:masterClrMapping/>
  </p:clrMapOvr>
  <p:transition spd="slow">
    <p:fade/>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1444"/>
        <p:cNvGrpSpPr/>
        <p:nvPr/>
      </p:nvGrpSpPr>
      <p:grpSpPr>
        <a:xfrm>
          <a:off x="0" y="0"/>
          <a:ext cx="0" cy="0"/>
          <a:chOff x="0" y="0"/>
          <a:chExt cx="0" cy="0"/>
        </a:xfrm>
      </p:grpSpPr>
      <p:sp>
        <p:nvSpPr>
          <p:cNvPr id="1445" name="Shape 1445"/>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600" b="0" i="0" u="none" strike="noStrike" cap="none">
                <a:solidFill>
                  <a:schemeClr val="dk1"/>
                </a:solidFill>
                <a:latin typeface="Questrial"/>
                <a:ea typeface="Questrial"/>
                <a:cs typeface="Questrial"/>
                <a:sym typeface="Questrial"/>
              </a:rPr>
              <a:t>Module 9: Monitoring Student Progress</a:t>
            </a:r>
          </a:p>
        </p:txBody>
      </p:sp>
      <p:sp>
        <p:nvSpPr>
          <p:cNvPr id="1446" name="Shape 1446"/>
          <p:cNvSpPr txBox="1">
            <a:spLocks noGrp="1"/>
          </p:cNvSpPr>
          <p:nvPr>
            <p:ph type="body" idx="1"/>
          </p:nvPr>
        </p:nvSpPr>
        <p:spPr>
          <a:xfrm>
            <a:off x="626162" y="1529513"/>
            <a:ext cx="7891674" cy="466950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0D467A"/>
              </a:buClr>
              <a:buSzPct val="25000"/>
              <a:buFont typeface="Merriweather Sans"/>
              <a:buNone/>
            </a:pPr>
            <a:endParaRPr sz="2400" b="0" i="0" u="none" strike="noStrike" cap="none">
              <a:solidFill>
                <a:schemeClr val="dk1"/>
              </a:solidFill>
              <a:latin typeface="Questrial"/>
              <a:ea typeface="Questrial"/>
              <a:cs typeface="Questrial"/>
              <a:sym typeface="Questrial"/>
            </a:endParaRPr>
          </a:p>
          <a:p>
            <a:pPr marL="0" marR="0" lvl="0" indent="0" algn="l" rtl="0">
              <a:spcBef>
                <a:spcPts val="700"/>
              </a:spcBef>
              <a:spcAft>
                <a:spcPts val="0"/>
              </a:spcAft>
              <a:buClr>
                <a:srgbClr val="0D467A"/>
              </a:buClr>
              <a:buSzPct val="25000"/>
              <a:buFont typeface="Merriweather Sans"/>
              <a:buNone/>
            </a:pPr>
            <a:endParaRPr sz="2400" b="0" i="0" u="none" strike="noStrike" cap="none">
              <a:solidFill>
                <a:schemeClr val="dk1"/>
              </a:solidFill>
              <a:latin typeface="Questrial"/>
              <a:ea typeface="Questrial"/>
              <a:cs typeface="Questrial"/>
              <a:sym typeface="Questrial"/>
            </a:endParaRPr>
          </a:p>
          <a:p>
            <a:pPr marL="0" marR="0" lvl="0" indent="0" algn="ctr" rtl="0">
              <a:lnSpc>
                <a:spcPct val="114000"/>
              </a:lnSpc>
              <a:spcBef>
                <a:spcPts val="0"/>
              </a:spcBef>
              <a:spcAft>
                <a:spcPts val="0"/>
              </a:spcAft>
              <a:buClr>
                <a:srgbClr val="0D467A"/>
              </a:buClr>
              <a:buSzPct val="25000"/>
              <a:buFont typeface="Merriweather Sans"/>
              <a:buNone/>
            </a:pPr>
            <a:r>
              <a:rPr lang="en-US" sz="3600" b="0" i="0" u="none" strike="noStrike" cap="none">
                <a:solidFill>
                  <a:srgbClr val="595959"/>
                </a:solidFill>
                <a:latin typeface="Questrial"/>
                <a:ea typeface="Questrial"/>
                <a:cs typeface="Questrial"/>
                <a:sym typeface="Questrial"/>
              </a:rPr>
              <a:t>How will we know if students are learning?</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1451"/>
        <p:cNvGrpSpPr/>
        <p:nvPr/>
      </p:nvGrpSpPr>
      <p:grpSpPr>
        <a:xfrm>
          <a:off x="0" y="0"/>
          <a:ext cx="0" cy="0"/>
          <a:chOff x="0" y="0"/>
          <a:chExt cx="0" cy="0"/>
        </a:xfrm>
      </p:grpSpPr>
      <p:sp>
        <p:nvSpPr>
          <p:cNvPr id="1452" name="Shape 1452"/>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EQuIP Rubric</a:t>
            </a:r>
          </a:p>
        </p:txBody>
      </p:sp>
      <p:sp>
        <p:nvSpPr>
          <p:cNvPr id="1453" name="Shape 1453"/>
          <p:cNvSpPr/>
          <p:nvPr/>
        </p:nvSpPr>
        <p:spPr>
          <a:xfrm>
            <a:off x="7162800" y="838200"/>
            <a:ext cx="537409" cy="661736"/>
          </a:xfrm>
          <a:prstGeom prst="downArrow">
            <a:avLst>
              <a:gd name="adj1" fmla="val 50000"/>
              <a:gd name="adj2" fmla="val 50000"/>
            </a:avLst>
          </a:prstGeom>
          <a:solidFill>
            <a:srgbClr val="B45F06"/>
          </a:solidFill>
          <a:ln w="10000" cap="flat" cmpd="sng">
            <a:solidFill>
              <a:srgbClr val="BFCA95"/>
            </a:solidFill>
            <a:prstDash val="solid"/>
            <a:round/>
            <a:headEnd type="none" w="med" len="med"/>
            <a:tailEnd type="none" w="med" len="med"/>
          </a:ln>
          <a:effectLst>
            <a:outerShdw blurRad="38100" dist="30000" dir="5400000" rotWithShape="0">
              <a:srgbClr val="000000">
                <a:alpha val="44705"/>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pic>
        <p:nvPicPr>
          <p:cNvPr id="1454" name="Shape 1454" descr="rubric.png"/>
          <p:cNvPicPr preferRelativeResize="0">
            <a:picLocks noGrp="1"/>
          </p:cNvPicPr>
          <p:nvPr>
            <p:ph type="body" idx="1"/>
          </p:nvPr>
        </p:nvPicPr>
        <p:blipFill rotWithShape="1">
          <a:blip r:embed="rId3">
            <a:alphaModFix/>
          </a:blip>
          <a:srcRect t="13733" b="13733"/>
          <a:stretch/>
        </p:blipFill>
        <p:spPr>
          <a:xfrm>
            <a:off x="304800" y="1600199"/>
            <a:ext cx="8839199" cy="5182597"/>
          </a:xfrm>
          <a:prstGeom prst="rect">
            <a:avLst/>
          </a:prstGeom>
          <a:noFill/>
          <a:ln>
            <a:noFill/>
          </a:ln>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sp>
        <p:nvSpPr>
          <p:cNvPr id="1459" name="Shape 1459"/>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959" b="0" i="0" u="none" strike="noStrike" cap="none">
                <a:solidFill>
                  <a:schemeClr val="dk1"/>
                </a:solidFill>
                <a:latin typeface="Questrial"/>
                <a:ea typeface="Questrial"/>
                <a:cs typeface="Questrial"/>
                <a:sym typeface="Questrial"/>
              </a:rPr>
              <a:t>Monitoring Progress in a Lesson or Unit</a:t>
            </a:r>
          </a:p>
        </p:txBody>
      </p:sp>
      <p:sp>
        <p:nvSpPr>
          <p:cNvPr id="1460" name="Shape 1460"/>
          <p:cNvSpPr txBox="1">
            <a:spLocks noGrp="1"/>
          </p:cNvSpPr>
          <p:nvPr>
            <p:ph type="body" idx="1"/>
          </p:nvPr>
        </p:nvSpPr>
        <p:spPr>
          <a:xfrm>
            <a:off x="598310" y="1563380"/>
            <a:ext cx="7890933" cy="4669502"/>
          </a:xfrm>
          <a:prstGeom prst="rect">
            <a:avLst/>
          </a:prstGeom>
          <a:noFill/>
          <a:ln>
            <a:noFill/>
          </a:ln>
        </p:spPr>
        <p:txBody>
          <a:bodyPr lIns="91425" tIns="45700" rIns="91425" bIns="45700" anchor="t" anchorCtr="0">
            <a:noAutofit/>
          </a:bodyPr>
          <a:lstStyle/>
          <a:p>
            <a:pPr marL="320040" marR="0" lvl="0" indent="-320040" algn="l" rtl="0">
              <a:lnSpc>
                <a:spcPct val="114000"/>
              </a:lnSpc>
              <a:spcBef>
                <a:spcPts val="0"/>
              </a:spcBef>
              <a:spcAft>
                <a:spcPts val="0"/>
              </a:spcAft>
              <a:buClr>
                <a:srgbClr val="0D467A"/>
              </a:buClr>
              <a:buSzPct val="100000"/>
              <a:buFont typeface="Merriweather Sans"/>
              <a:buChar char="■"/>
            </a:pPr>
            <a:r>
              <a:rPr lang="en-US" sz="3200" b="0" i="0" u="none" strike="noStrike" cap="none">
                <a:solidFill>
                  <a:srgbClr val="595959"/>
                </a:solidFill>
                <a:latin typeface="Questrial"/>
                <a:ea typeface="Questrial"/>
                <a:cs typeface="Questrial"/>
                <a:sym typeface="Questrial"/>
              </a:rPr>
              <a:t>Monitoring 3D student performances: Direct, observable evidence of three-dimensional learning</a:t>
            </a:r>
          </a:p>
          <a:p>
            <a:pPr marL="320040" marR="0" lvl="0" indent="-320040" algn="l" rtl="0">
              <a:lnSpc>
                <a:spcPct val="114000"/>
              </a:lnSpc>
              <a:spcBef>
                <a:spcPts val="1000"/>
              </a:spcBef>
              <a:spcAft>
                <a:spcPts val="0"/>
              </a:spcAft>
              <a:buClr>
                <a:srgbClr val="0D467A"/>
              </a:buClr>
              <a:buSzPct val="100000"/>
              <a:buFont typeface="Merriweather Sans"/>
              <a:buChar char="■"/>
            </a:pPr>
            <a:r>
              <a:rPr lang="en-US" sz="3200" b="0" i="0" u="none" strike="noStrike" cap="none">
                <a:solidFill>
                  <a:srgbClr val="595959"/>
                </a:solidFill>
                <a:latin typeface="Questrial"/>
                <a:ea typeface="Questrial"/>
                <a:cs typeface="Questrial"/>
                <a:sym typeface="Questrial"/>
              </a:rPr>
              <a:t>Embedded formative assessments</a:t>
            </a:r>
          </a:p>
          <a:p>
            <a:pPr marL="320040" marR="0" lvl="0" indent="-320040" algn="l" rtl="0">
              <a:lnSpc>
                <a:spcPct val="114000"/>
              </a:lnSpc>
              <a:spcBef>
                <a:spcPts val="1000"/>
              </a:spcBef>
              <a:spcAft>
                <a:spcPts val="0"/>
              </a:spcAft>
              <a:buClr>
                <a:srgbClr val="0D467A"/>
              </a:buClr>
              <a:buSzPct val="100000"/>
              <a:buFont typeface="Merriweather Sans"/>
              <a:buChar char="■"/>
            </a:pPr>
            <a:r>
              <a:rPr lang="en-US" sz="3200" b="0" i="0" u="none" strike="noStrike" cap="none">
                <a:solidFill>
                  <a:srgbClr val="595959"/>
                </a:solidFill>
                <a:latin typeface="Questrial"/>
                <a:ea typeface="Questrial"/>
                <a:cs typeface="Questrial"/>
                <a:sym typeface="Questrial"/>
              </a:rPr>
              <a:t>Rubrics and scoring guidelines </a:t>
            </a:r>
          </a:p>
          <a:p>
            <a:pPr marL="320040" marR="0" lvl="0" indent="-320040" algn="l" rtl="0">
              <a:lnSpc>
                <a:spcPct val="114000"/>
              </a:lnSpc>
              <a:spcBef>
                <a:spcPts val="1000"/>
              </a:spcBef>
              <a:spcAft>
                <a:spcPts val="0"/>
              </a:spcAft>
              <a:buClr>
                <a:srgbClr val="0D467A"/>
              </a:buClr>
              <a:buSzPct val="100000"/>
              <a:buFont typeface="Merriweather Sans"/>
              <a:buChar char="■"/>
            </a:pPr>
            <a:r>
              <a:rPr lang="en-US" sz="3200" b="0" i="0" u="none" strike="noStrike" cap="none">
                <a:solidFill>
                  <a:srgbClr val="595959"/>
                </a:solidFill>
                <a:latin typeface="Questrial"/>
                <a:ea typeface="Questrial"/>
                <a:cs typeface="Questrial"/>
                <a:sym typeface="Questrial"/>
              </a:rPr>
              <a:t>Accessible and unbiased assessment methods</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1464"/>
        <p:cNvGrpSpPr/>
        <p:nvPr/>
      </p:nvGrpSpPr>
      <p:grpSpPr>
        <a:xfrm>
          <a:off x="0" y="0"/>
          <a:ext cx="0" cy="0"/>
          <a:chOff x="0" y="0"/>
          <a:chExt cx="0" cy="0"/>
        </a:xfrm>
      </p:grpSpPr>
      <p:sp>
        <p:nvSpPr>
          <p:cNvPr id="1465" name="Shape 1465"/>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240" b="0" i="0" u="none" strike="noStrike" cap="none">
                <a:solidFill>
                  <a:schemeClr val="dk1"/>
                </a:solidFill>
                <a:latin typeface="Questrial"/>
                <a:ea typeface="Questrial"/>
                <a:cs typeface="Questrial"/>
                <a:sym typeface="Questrial"/>
              </a:rPr>
              <a:t>What Does Formative Assessment Look Like?</a:t>
            </a:r>
          </a:p>
        </p:txBody>
      </p:sp>
      <p:sp>
        <p:nvSpPr>
          <p:cNvPr id="1466" name="Shape 1466"/>
          <p:cNvSpPr txBox="1">
            <a:spLocks noGrp="1"/>
          </p:cNvSpPr>
          <p:nvPr>
            <p:ph type="body" idx="1"/>
          </p:nvPr>
        </p:nvSpPr>
        <p:spPr>
          <a:xfrm>
            <a:off x="591189" y="1602763"/>
            <a:ext cx="7961620" cy="4669502"/>
          </a:xfrm>
          <a:prstGeom prst="rect">
            <a:avLst/>
          </a:prstGeom>
          <a:noFill/>
          <a:ln>
            <a:noFill/>
          </a:ln>
        </p:spPr>
        <p:txBody>
          <a:bodyPr lIns="91425" tIns="45700" rIns="91425" bIns="45700" anchor="t" anchorCtr="0">
            <a:noAutofit/>
          </a:bodyPr>
          <a:lstStyle/>
          <a:p>
            <a:pPr marL="0" marR="0" lvl="0" indent="0" algn="ctr" rtl="0">
              <a:lnSpc>
                <a:spcPct val="114000"/>
              </a:lnSpc>
              <a:spcBef>
                <a:spcPts val="0"/>
              </a:spcBef>
              <a:spcAft>
                <a:spcPts val="0"/>
              </a:spcAft>
              <a:buClr>
                <a:srgbClr val="0D467A"/>
              </a:buClr>
              <a:buSzPct val="25000"/>
              <a:buFont typeface="Merriweather Sans"/>
              <a:buNone/>
            </a:pPr>
            <a:r>
              <a:rPr lang="en-US" sz="3200" b="0" i="0" u="none" strike="noStrike" cap="none">
                <a:solidFill>
                  <a:srgbClr val="595959"/>
                </a:solidFill>
                <a:latin typeface="Questrial"/>
                <a:ea typeface="Questrial"/>
                <a:cs typeface="Questrial"/>
                <a:sym typeface="Questrial"/>
              </a:rPr>
              <a:t>Formative assessment is a process used by teachers and students during instruction that provides feedback to adjust ongoing teaching and learning to improve students’ achievement of intended instructional outcomes. </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1470"/>
        <p:cNvGrpSpPr/>
        <p:nvPr/>
      </p:nvGrpSpPr>
      <p:grpSpPr>
        <a:xfrm>
          <a:off x="0" y="0"/>
          <a:ext cx="0" cy="0"/>
          <a:chOff x="0" y="0"/>
          <a:chExt cx="0" cy="0"/>
        </a:xfrm>
      </p:grpSpPr>
      <p:sp>
        <p:nvSpPr>
          <p:cNvPr id="1471" name="Shape 1471"/>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Evidence of student learning</a:t>
            </a:r>
          </a:p>
        </p:txBody>
      </p:sp>
      <p:pic>
        <p:nvPicPr>
          <p:cNvPr id="1472" name="Shape 1472" descr="evidence Ss vid.png"/>
          <p:cNvPicPr preferRelativeResize="0">
            <a:picLocks noGrp="1"/>
          </p:cNvPicPr>
          <p:nvPr>
            <p:ph type="body" idx="1"/>
          </p:nvPr>
        </p:nvPicPr>
        <p:blipFill rotWithShape="1">
          <a:blip r:embed="rId3">
            <a:alphaModFix/>
          </a:blip>
          <a:srcRect t="12823" b="12822"/>
          <a:stretch/>
        </p:blipFill>
        <p:spPr>
          <a:xfrm>
            <a:off x="0" y="1600200"/>
            <a:ext cx="9144000" cy="4953000"/>
          </a:xfrm>
          <a:prstGeom prst="rect">
            <a:avLst/>
          </a:prstGeom>
          <a:noFill/>
          <a:ln>
            <a:noFill/>
          </a:ln>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1476"/>
        <p:cNvGrpSpPr/>
        <p:nvPr/>
      </p:nvGrpSpPr>
      <p:grpSpPr>
        <a:xfrm>
          <a:off x="0" y="0"/>
          <a:ext cx="0" cy="0"/>
          <a:chOff x="0" y="0"/>
          <a:chExt cx="0" cy="0"/>
        </a:xfrm>
      </p:grpSpPr>
      <p:sp>
        <p:nvSpPr>
          <p:cNvPr id="1477" name="Shape 1477"/>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240" b="0" i="0" u="none" strike="noStrike" cap="none">
                <a:solidFill>
                  <a:schemeClr val="dk1"/>
                </a:solidFill>
                <a:latin typeface="Questrial"/>
                <a:ea typeface="Questrial"/>
                <a:cs typeface="Questrial"/>
                <a:sym typeface="Questrial"/>
              </a:rPr>
              <a:t>What Does Formative Assessment Look Like?</a:t>
            </a:r>
          </a:p>
        </p:txBody>
      </p:sp>
      <p:sp>
        <p:nvSpPr>
          <p:cNvPr id="1478" name="Shape 1478"/>
          <p:cNvSpPr txBox="1">
            <a:spLocks noGrp="1"/>
          </p:cNvSpPr>
          <p:nvPr>
            <p:ph type="body" idx="1"/>
          </p:nvPr>
        </p:nvSpPr>
        <p:spPr>
          <a:xfrm>
            <a:off x="591189" y="1602763"/>
            <a:ext cx="7961620" cy="4669502"/>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rgbClr val="0D467A"/>
              </a:buClr>
              <a:buSzPct val="25000"/>
              <a:buFont typeface="Merriweather Sans"/>
              <a:buNone/>
            </a:pPr>
            <a:r>
              <a:rPr lang="en-US" sz="3200" b="0" i="0" u="none" strike="noStrike" cap="none">
                <a:solidFill>
                  <a:srgbClr val="595959"/>
                </a:solidFill>
                <a:latin typeface="Questrial"/>
                <a:ea typeface="Questrial"/>
                <a:cs typeface="Questrial"/>
                <a:sym typeface="Questrial"/>
              </a:rPr>
              <a:t>Learning Progressions</a:t>
            </a:r>
          </a:p>
          <a:p>
            <a:pPr marL="0" marR="0" lvl="0" indent="0" algn="l" rtl="0">
              <a:lnSpc>
                <a:spcPct val="114000"/>
              </a:lnSpc>
              <a:spcBef>
                <a:spcPts val="1000"/>
              </a:spcBef>
              <a:spcAft>
                <a:spcPts val="0"/>
              </a:spcAft>
              <a:buClr>
                <a:srgbClr val="0D467A"/>
              </a:buClr>
              <a:buSzPct val="25000"/>
              <a:buFont typeface="Merriweather Sans"/>
              <a:buNone/>
            </a:pPr>
            <a:r>
              <a:rPr lang="en-US" sz="3200" b="0" i="0" u="none" strike="noStrike" cap="none">
                <a:solidFill>
                  <a:srgbClr val="595959"/>
                </a:solidFill>
                <a:latin typeface="Questrial"/>
                <a:ea typeface="Questrial"/>
                <a:cs typeface="Questrial"/>
                <a:sym typeface="Questrial"/>
              </a:rPr>
              <a:t>Learning Goals and Criteria for Success</a:t>
            </a:r>
          </a:p>
          <a:p>
            <a:pPr marL="0" marR="0" lvl="0" indent="0" algn="l" rtl="0">
              <a:lnSpc>
                <a:spcPct val="114000"/>
              </a:lnSpc>
              <a:spcBef>
                <a:spcPts val="1000"/>
              </a:spcBef>
              <a:spcAft>
                <a:spcPts val="0"/>
              </a:spcAft>
              <a:buClr>
                <a:srgbClr val="0D467A"/>
              </a:buClr>
              <a:buSzPct val="25000"/>
              <a:buFont typeface="Merriweather Sans"/>
              <a:buNone/>
            </a:pPr>
            <a:r>
              <a:rPr lang="en-US" sz="3200" b="0" i="0" u="none" strike="noStrike" cap="none">
                <a:solidFill>
                  <a:srgbClr val="595959"/>
                </a:solidFill>
                <a:latin typeface="Questrial"/>
                <a:ea typeface="Questrial"/>
                <a:cs typeface="Questrial"/>
                <a:sym typeface="Questrial"/>
              </a:rPr>
              <a:t>Descriptive Feedback</a:t>
            </a:r>
          </a:p>
          <a:p>
            <a:pPr marL="0" marR="0" lvl="0" indent="0" algn="l" rtl="0">
              <a:lnSpc>
                <a:spcPct val="114000"/>
              </a:lnSpc>
              <a:spcBef>
                <a:spcPts val="1000"/>
              </a:spcBef>
              <a:spcAft>
                <a:spcPts val="0"/>
              </a:spcAft>
              <a:buClr>
                <a:srgbClr val="0D467A"/>
              </a:buClr>
              <a:buSzPct val="25000"/>
              <a:buFont typeface="Merriweather Sans"/>
              <a:buNone/>
            </a:pPr>
            <a:r>
              <a:rPr lang="en-US" sz="3200" b="0" i="0" u="none" strike="noStrike" cap="none">
                <a:solidFill>
                  <a:srgbClr val="595959"/>
                </a:solidFill>
                <a:latin typeface="Questrial"/>
                <a:ea typeface="Questrial"/>
                <a:cs typeface="Questrial"/>
                <a:sym typeface="Questrial"/>
              </a:rPr>
              <a:t>Self- and Peer-Assessment</a:t>
            </a:r>
          </a:p>
          <a:p>
            <a:pPr marL="0" marR="0" lvl="0" indent="0" algn="l" rtl="0">
              <a:lnSpc>
                <a:spcPct val="114000"/>
              </a:lnSpc>
              <a:spcBef>
                <a:spcPts val="1000"/>
              </a:spcBef>
              <a:spcAft>
                <a:spcPts val="0"/>
              </a:spcAft>
              <a:buClr>
                <a:srgbClr val="0D467A"/>
              </a:buClr>
              <a:buSzPct val="25000"/>
              <a:buFont typeface="Merriweather Sans"/>
              <a:buNone/>
            </a:pPr>
            <a:r>
              <a:rPr lang="en-US" sz="3200" b="0" i="0" u="none" strike="noStrike" cap="none">
                <a:solidFill>
                  <a:srgbClr val="595959"/>
                </a:solidFill>
                <a:latin typeface="Questrial"/>
                <a:ea typeface="Questrial"/>
                <a:cs typeface="Questrial"/>
                <a:sym typeface="Questrial"/>
              </a:rPr>
              <a:t>Collaboration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Shape 213"/>
          <p:cNvSpPr txBox="1">
            <a:spLocks noGrp="1"/>
          </p:cNvSpPr>
          <p:nvPr>
            <p:ph type="title"/>
          </p:nvPr>
        </p:nvSpPr>
        <p:spPr>
          <a:xfrm>
            <a:off x="1066800" y="81325"/>
            <a:ext cx="8077200" cy="11430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959" b="0" i="0" u="none" strike="noStrike" cap="none">
                <a:solidFill>
                  <a:schemeClr val="dk1"/>
                </a:solidFill>
                <a:latin typeface="Questrial"/>
                <a:ea typeface="Questrial"/>
                <a:cs typeface="Questrial"/>
                <a:sym typeface="Questrial"/>
              </a:rPr>
              <a:t>Crosscutting Concept:  </a:t>
            </a:r>
            <a:br>
              <a:rPr lang="en-US" sz="3959" b="0" i="0" u="none" strike="noStrike" cap="none">
                <a:solidFill>
                  <a:schemeClr val="dk1"/>
                </a:solidFill>
                <a:latin typeface="Questrial"/>
                <a:ea typeface="Questrial"/>
                <a:cs typeface="Questrial"/>
                <a:sym typeface="Questrial"/>
              </a:rPr>
            </a:br>
            <a:r>
              <a:rPr lang="en-US" sz="3959" b="0" i="0" u="none" strike="noStrike" cap="none">
                <a:solidFill>
                  <a:schemeClr val="dk1"/>
                </a:solidFill>
                <a:latin typeface="Questrial"/>
                <a:ea typeface="Questrial"/>
                <a:cs typeface="Questrial"/>
                <a:sym typeface="Questrial"/>
              </a:rPr>
              <a:t>System and System Models</a:t>
            </a:r>
          </a:p>
        </p:txBody>
      </p:sp>
      <p:sp>
        <p:nvSpPr>
          <p:cNvPr id="214" name="Shape 214"/>
          <p:cNvSpPr/>
          <p:nvPr/>
        </p:nvSpPr>
        <p:spPr>
          <a:xfrm>
            <a:off x="0" y="5601300"/>
            <a:ext cx="9144000" cy="1256700"/>
          </a:xfrm>
          <a:prstGeom prst="rect">
            <a:avLst/>
          </a:prstGeom>
          <a:solidFill>
            <a:schemeClr val="lt1"/>
          </a:solidFill>
          <a:ln w="1905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215" name="Shape 215"/>
          <p:cNvSpPr txBox="1"/>
          <p:nvPr/>
        </p:nvSpPr>
        <p:spPr>
          <a:xfrm>
            <a:off x="228600" y="1524000"/>
            <a:ext cx="2649537" cy="34163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a:solidFill>
                  <a:schemeClr val="dk1"/>
                </a:solidFill>
                <a:latin typeface="Questrial"/>
                <a:ea typeface="Questrial"/>
                <a:cs typeface="Questrial"/>
                <a:sym typeface="Questrial"/>
              </a:rPr>
              <a:t>Models</a:t>
            </a:r>
          </a:p>
          <a:p>
            <a:pPr marL="285750" marR="0" lvl="0" indent="-285750" algn="l" rtl="0">
              <a:spcBef>
                <a:spcPts val="0"/>
              </a:spcBef>
              <a:buClr>
                <a:schemeClr val="dk1"/>
              </a:buClr>
              <a:buSzPct val="100000"/>
              <a:buFont typeface="Arial"/>
              <a:buChar char="•"/>
            </a:pPr>
            <a:r>
              <a:rPr lang="en-US" sz="2400">
                <a:solidFill>
                  <a:schemeClr val="dk1"/>
                </a:solidFill>
                <a:latin typeface="Questrial"/>
                <a:ea typeface="Questrial"/>
                <a:cs typeface="Questrial"/>
                <a:sym typeface="Questrial"/>
              </a:rPr>
              <a:t>Components</a:t>
            </a:r>
          </a:p>
          <a:p>
            <a:pPr marL="285750" marR="0" lvl="0" indent="-285750" algn="l" rtl="0">
              <a:spcBef>
                <a:spcPts val="0"/>
              </a:spcBef>
              <a:buClr>
                <a:schemeClr val="dk1"/>
              </a:buClr>
              <a:buSzPct val="100000"/>
              <a:buFont typeface="Arial"/>
              <a:buChar char="•"/>
            </a:pPr>
            <a:r>
              <a:rPr lang="en-US" sz="2400">
                <a:solidFill>
                  <a:schemeClr val="dk1"/>
                </a:solidFill>
                <a:latin typeface="Questrial"/>
                <a:ea typeface="Questrial"/>
                <a:cs typeface="Questrial"/>
                <a:sym typeface="Questrial"/>
              </a:rPr>
              <a:t>Relationships</a:t>
            </a:r>
          </a:p>
          <a:p>
            <a:pPr marL="0" marR="0" lvl="0" indent="0" algn="l" rtl="0">
              <a:spcBef>
                <a:spcPts val="0"/>
              </a:spcBef>
              <a:buNone/>
            </a:pPr>
            <a:endParaRPr sz="2400">
              <a:solidFill>
                <a:schemeClr val="dk1"/>
              </a:solidFill>
              <a:latin typeface="Questrial"/>
              <a:ea typeface="Questrial"/>
              <a:cs typeface="Questrial"/>
              <a:sym typeface="Questrial"/>
            </a:endParaRPr>
          </a:p>
          <a:p>
            <a:pPr marL="0" marR="0" lvl="0" indent="0" algn="l" rtl="0">
              <a:spcBef>
                <a:spcPts val="0"/>
              </a:spcBef>
              <a:buSzPct val="25000"/>
              <a:buNone/>
            </a:pPr>
            <a:r>
              <a:rPr lang="en-US" sz="2400">
                <a:solidFill>
                  <a:schemeClr val="dk1"/>
                </a:solidFill>
                <a:latin typeface="Questrial"/>
                <a:ea typeface="Questrial"/>
                <a:cs typeface="Questrial"/>
                <a:sym typeface="Questrial"/>
              </a:rPr>
              <a:t>Energy and Matter flows</a:t>
            </a:r>
          </a:p>
          <a:p>
            <a:pPr marL="285750" marR="0" lvl="0" indent="-285750" algn="l" rtl="0">
              <a:spcBef>
                <a:spcPts val="0"/>
              </a:spcBef>
              <a:buClr>
                <a:schemeClr val="dk1"/>
              </a:buClr>
              <a:buSzPct val="100000"/>
              <a:buFont typeface="Arial"/>
              <a:buChar char="•"/>
            </a:pPr>
            <a:r>
              <a:rPr lang="en-US" sz="2400">
                <a:solidFill>
                  <a:schemeClr val="dk1"/>
                </a:solidFill>
                <a:latin typeface="Questrial"/>
                <a:ea typeface="Questrial"/>
                <a:cs typeface="Questrial"/>
                <a:sym typeface="Questrial"/>
              </a:rPr>
              <a:t>Inputs</a:t>
            </a:r>
          </a:p>
          <a:p>
            <a:pPr marL="285750" marR="0" lvl="0" indent="-285750" algn="l" rtl="0">
              <a:spcBef>
                <a:spcPts val="0"/>
              </a:spcBef>
              <a:buClr>
                <a:schemeClr val="dk1"/>
              </a:buClr>
              <a:buSzPct val="100000"/>
              <a:buFont typeface="Arial"/>
              <a:buChar char="•"/>
            </a:pPr>
            <a:r>
              <a:rPr lang="en-US" sz="2400">
                <a:solidFill>
                  <a:schemeClr val="dk1"/>
                </a:solidFill>
                <a:latin typeface="Questrial"/>
                <a:ea typeface="Questrial"/>
                <a:cs typeface="Questrial"/>
                <a:sym typeface="Questrial"/>
              </a:rPr>
              <a:t>Flow</a:t>
            </a:r>
          </a:p>
          <a:p>
            <a:pPr marL="285750" marR="0" lvl="0" indent="-285750" algn="l" rtl="0">
              <a:spcBef>
                <a:spcPts val="0"/>
              </a:spcBef>
              <a:buClr>
                <a:schemeClr val="dk1"/>
              </a:buClr>
              <a:buSzPct val="100000"/>
              <a:buFont typeface="Arial"/>
              <a:buChar char="•"/>
            </a:pPr>
            <a:r>
              <a:rPr lang="en-US" sz="2400">
                <a:solidFill>
                  <a:schemeClr val="dk1"/>
                </a:solidFill>
                <a:latin typeface="Questrial"/>
                <a:ea typeface="Questrial"/>
                <a:cs typeface="Questrial"/>
                <a:sym typeface="Questrial"/>
              </a:rPr>
              <a:t>Output</a:t>
            </a:r>
          </a:p>
        </p:txBody>
      </p:sp>
      <p:pic>
        <p:nvPicPr>
          <p:cNvPr id="216" name="Shape 216"/>
          <p:cNvPicPr preferRelativeResize="0"/>
          <p:nvPr/>
        </p:nvPicPr>
        <p:blipFill>
          <a:blip r:embed="rId3">
            <a:alphaModFix/>
          </a:blip>
          <a:stretch>
            <a:fillRect/>
          </a:stretch>
        </p:blipFill>
        <p:spPr>
          <a:xfrm>
            <a:off x="2538621" y="1600199"/>
            <a:ext cx="6497825" cy="5226275"/>
          </a:xfrm>
          <a:prstGeom prst="rect">
            <a:avLst/>
          </a:prstGeom>
          <a:noFill/>
          <a:ln>
            <a:noFill/>
          </a:ln>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1482"/>
        <p:cNvGrpSpPr/>
        <p:nvPr/>
      </p:nvGrpSpPr>
      <p:grpSpPr>
        <a:xfrm>
          <a:off x="0" y="0"/>
          <a:ext cx="0" cy="0"/>
          <a:chOff x="0" y="0"/>
          <a:chExt cx="0" cy="0"/>
        </a:xfrm>
      </p:grpSpPr>
      <p:sp>
        <p:nvSpPr>
          <p:cNvPr id="1483" name="Shape 1483"/>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Examples/Non-Examples</a:t>
            </a:r>
          </a:p>
        </p:txBody>
      </p:sp>
      <p:sp>
        <p:nvSpPr>
          <p:cNvPr id="1484" name="Shape 1484"/>
          <p:cNvSpPr txBox="1">
            <a:spLocks noGrp="1"/>
          </p:cNvSpPr>
          <p:nvPr>
            <p:ph type="body" idx="1"/>
          </p:nvPr>
        </p:nvSpPr>
        <p:spPr>
          <a:xfrm>
            <a:off x="620889" y="1600200"/>
            <a:ext cx="6999000" cy="4666500"/>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rgbClr val="0D467A"/>
              </a:buClr>
              <a:buSzPct val="25000"/>
              <a:buFont typeface="Merriweather Sans"/>
              <a:buNone/>
            </a:pPr>
            <a:r>
              <a:rPr lang="en-US" sz="3000" b="0" i="0" u="none" strike="noStrike" cap="none">
                <a:solidFill>
                  <a:srgbClr val="595959"/>
                </a:solidFill>
                <a:latin typeface="Questrial"/>
                <a:ea typeface="Questrial"/>
                <a:cs typeface="Questrial"/>
                <a:sym typeface="Questrial"/>
              </a:rPr>
              <a:t>Is there evidence of: </a:t>
            </a:r>
          </a:p>
          <a:p>
            <a:pPr marL="320040" marR="0" lvl="0" indent="-300990" algn="l" rtl="0">
              <a:lnSpc>
                <a:spcPct val="114000"/>
              </a:lnSpc>
              <a:spcBef>
                <a:spcPts val="1000"/>
              </a:spcBef>
              <a:spcAft>
                <a:spcPts val="0"/>
              </a:spcAft>
              <a:buClr>
                <a:srgbClr val="0D467A"/>
              </a:buClr>
              <a:buSzPct val="100000"/>
              <a:buFont typeface="Merriweather Sans"/>
              <a:buChar char="■"/>
            </a:pPr>
            <a:r>
              <a:rPr lang="en-US" b="0" i="0" u="none" strike="noStrike" cap="none">
                <a:solidFill>
                  <a:srgbClr val="595959"/>
                </a:solidFill>
                <a:latin typeface="Questrial"/>
                <a:ea typeface="Questrial"/>
                <a:cs typeface="Questrial"/>
                <a:sym typeface="Questrial"/>
              </a:rPr>
              <a:t>A learning progression?</a:t>
            </a:r>
          </a:p>
          <a:p>
            <a:pPr marL="320040" marR="0" lvl="0" indent="-300990" algn="l" rtl="0">
              <a:lnSpc>
                <a:spcPct val="114000"/>
              </a:lnSpc>
              <a:spcBef>
                <a:spcPts val="1000"/>
              </a:spcBef>
              <a:spcAft>
                <a:spcPts val="0"/>
              </a:spcAft>
              <a:buClr>
                <a:srgbClr val="0D467A"/>
              </a:buClr>
              <a:buSzPct val="100000"/>
              <a:buFont typeface="Merriweather Sans"/>
              <a:buChar char="■"/>
            </a:pPr>
            <a:r>
              <a:rPr lang="en-US" b="0" i="0" u="none" strike="noStrike" cap="none">
                <a:solidFill>
                  <a:srgbClr val="595959"/>
                </a:solidFill>
                <a:latin typeface="Questrial"/>
                <a:ea typeface="Questrial"/>
                <a:cs typeface="Questrial"/>
                <a:sym typeface="Questrial"/>
              </a:rPr>
              <a:t>Learning goals and success criteria?</a:t>
            </a:r>
          </a:p>
          <a:p>
            <a:pPr marL="320040" marR="0" lvl="0" indent="-300990" algn="l" rtl="0">
              <a:lnSpc>
                <a:spcPct val="114000"/>
              </a:lnSpc>
              <a:spcBef>
                <a:spcPts val="1000"/>
              </a:spcBef>
              <a:spcAft>
                <a:spcPts val="0"/>
              </a:spcAft>
              <a:buClr>
                <a:srgbClr val="0D467A"/>
              </a:buClr>
              <a:buSzPct val="100000"/>
              <a:buFont typeface="Merriweather Sans"/>
              <a:buChar char="■"/>
            </a:pPr>
            <a:r>
              <a:rPr lang="en-US" b="0" i="0" u="none" strike="noStrike" cap="none">
                <a:solidFill>
                  <a:srgbClr val="595959"/>
                </a:solidFill>
                <a:latin typeface="Questrial"/>
                <a:ea typeface="Questrial"/>
                <a:cs typeface="Questrial"/>
                <a:sym typeface="Questrial"/>
              </a:rPr>
              <a:t>Intent to provide descriptive feedback? </a:t>
            </a:r>
          </a:p>
          <a:p>
            <a:pPr marL="320040" marR="0" lvl="0" indent="-300990" algn="l" rtl="0">
              <a:lnSpc>
                <a:spcPct val="114000"/>
              </a:lnSpc>
              <a:spcBef>
                <a:spcPts val="1000"/>
              </a:spcBef>
              <a:spcAft>
                <a:spcPts val="0"/>
              </a:spcAft>
              <a:buClr>
                <a:srgbClr val="0D467A"/>
              </a:buClr>
              <a:buSzPct val="100000"/>
              <a:buFont typeface="Merriweather Sans"/>
              <a:buChar char="■"/>
            </a:pPr>
            <a:r>
              <a:rPr lang="en-US" b="0" i="0" u="none" strike="noStrike" cap="none">
                <a:solidFill>
                  <a:srgbClr val="595959"/>
                </a:solidFill>
                <a:latin typeface="Questrial"/>
                <a:ea typeface="Questrial"/>
                <a:cs typeface="Questrial"/>
                <a:sym typeface="Questrial"/>
              </a:rPr>
              <a:t>Opportunity for self- and peer-assessment?</a:t>
            </a:r>
          </a:p>
          <a:p>
            <a:pPr marL="320040" marR="0" lvl="0" indent="-300990" algn="l" rtl="0">
              <a:lnSpc>
                <a:spcPct val="114000"/>
              </a:lnSpc>
              <a:spcBef>
                <a:spcPts val="1000"/>
              </a:spcBef>
              <a:spcAft>
                <a:spcPts val="0"/>
              </a:spcAft>
              <a:buClr>
                <a:srgbClr val="0D467A"/>
              </a:buClr>
              <a:buSzPct val="100000"/>
              <a:buFont typeface="Merriweather Sans"/>
              <a:buChar char="■"/>
            </a:pPr>
            <a:r>
              <a:rPr lang="en-US" b="0" i="0" u="none" strike="noStrike" cap="none">
                <a:solidFill>
                  <a:srgbClr val="595959"/>
                </a:solidFill>
                <a:latin typeface="Questrial"/>
                <a:ea typeface="Questrial"/>
                <a:cs typeface="Questrial"/>
                <a:sym typeface="Questrial"/>
              </a:rPr>
              <a:t>Collaboration between teacher and students?</a:t>
            </a:r>
          </a:p>
          <a:p>
            <a:pPr marL="0" marR="0" lvl="0" indent="0" algn="l" rtl="0">
              <a:spcBef>
                <a:spcPts val="1700"/>
              </a:spcBef>
              <a:spcAft>
                <a:spcPts val="0"/>
              </a:spcAft>
              <a:buClr>
                <a:srgbClr val="0D467A"/>
              </a:buClr>
              <a:buSzPct val="25000"/>
              <a:buFont typeface="Merriweather Sans"/>
              <a:buNone/>
            </a:pPr>
            <a:endParaRPr sz="3000" b="0" i="0" u="none" strike="noStrike" cap="none">
              <a:solidFill>
                <a:srgbClr val="595959"/>
              </a:solidFill>
              <a:latin typeface="Questrial"/>
              <a:ea typeface="Questrial"/>
              <a:cs typeface="Questrial"/>
              <a:sym typeface="Questrial"/>
            </a:endParaRPr>
          </a:p>
          <a:p>
            <a:pPr marL="0" marR="0" lvl="0" indent="0" algn="l" rtl="0">
              <a:spcBef>
                <a:spcPts val="700"/>
              </a:spcBef>
              <a:buClr>
                <a:srgbClr val="0D467A"/>
              </a:buClr>
              <a:buSzPct val="25000"/>
              <a:buFont typeface="Merriweather Sans"/>
              <a:buNone/>
            </a:pPr>
            <a:endParaRPr sz="3000" b="0" i="0" u="none" strike="noStrike" cap="none">
              <a:solidFill>
                <a:schemeClr val="dk1"/>
              </a:solidFill>
              <a:latin typeface="Questrial"/>
              <a:ea typeface="Questrial"/>
              <a:cs typeface="Questrial"/>
              <a:sym typeface="Questrial"/>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1488"/>
        <p:cNvGrpSpPr/>
        <p:nvPr/>
      </p:nvGrpSpPr>
      <p:grpSpPr>
        <a:xfrm>
          <a:off x="0" y="0"/>
          <a:ext cx="0" cy="0"/>
          <a:chOff x="0" y="0"/>
          <a:chExt cx="0" cy="0"/>
        </a:xfrm>
      </p:grpSpPr>
      <p:sp>
        <p:nvSpPr>
          <p:cNvPr id="1489" name="Shape 1489"/>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959" b="0" i="0" u="none" strike="noStrike" cap="none">
                <a:solidFill>
                  <a:schemeClr val="dk1"/>
                </a:solidFill>
                <a:latin typeface="Questrial"/>
                <a:ea typeface="Questrial"/>
                <a:cs typeface="Questrial"/>
                <a:sym typeface="Questrial"/>
              </a:rPr>
              <a:t>Formative vs. Summative Assessment</a:t>
            </a:r>
          </a:p>
        </p:txBody>
      </p:sp>
      <p:pic>
        <p:nvPicPr>
          <p:cNvPr id="1490" name="Shape 1490"/>
          <p:cNvPicPr preferRelativeResize="0"/>
          <p:nvPr/>
        </p:nvPicPr>
        <p:blipFill rotWithShape="1">
          <a:blip r:embed="rId3">
            <a:alphaModFix/>
          </a:blip>
          <a:srcRect/>
          <a:stretch/>
        </p:blipFill>
        <p:spPr>
          <a:xfrm rot="10800000">
            <a:off x="1082274" y="1851275"/>
            <a:ext cx="5925300" cy="4444200"/>
          </a:xfrm>
          <a:prstGeom prst="rect">
            <a:avLst/>
          </a:prstGeom>
          <a:solidFill>
            <a:schemeClr val="lt1"/>
          </a:solidFill>
          <a:ln>
            <a:noFill/>
          </a:ln>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1494"/>
        <p:cNvGrpSpPr/>
        <p:nvPr/>
      </p:nvGrpSpPr>
      <p:grpSpPr>
        <a:xfrm>
          <a:off x="0" y="0"/>
          <a:ext cx="0" cy="0"/>
          <a:chOff x="0" y="0"/>
          <a:chExt cx="0" cy="0"/>
        </a:xfrm>
      </p:grpSpPr>
      <p:sp>
        <p:nvSpPr>
          <p:cNvPr id="1495" name="Shape 1495"/>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959" b="0" i="0" u="none" strike="noStrike" cap="none">
                <a:solidFill>
                  <a:schemeClr val="dk1"/>
                </a:solidFill>
                <a:latin typeface="Questrial"/>
                <a:ea typeface="Questrial"/>
                <a:cs typeface="Questrial"/>
                <a:sym typeface="Questrial"/>
              </a:rPr>
              <a:t>Monitoring Progress in a Lesson or Unit</a:t>
            </a:r>
          </a:p>
        </p:txBody>
      </p:sp>
      <p:sp>
        <p:nvSpPr>
          <p:cNvPr id="1496" name="Shape 1496"/>
          <p:cNvSpPr txBox="1">
            <a:spLocks noGrp="1"/>
          </p:cNvSpPr>
          <p:nvPr>
            <p:ph type="body" idx="1"/>
          </p:nvPr>
        </p:nvSpPr>
        <p:spPr>
          <a:xfrm>
            <a:off x="598310" y="1563380"/>
            <a:ext cx="7890933" cy="4669502"/>
          </a:xfrm>
          <a:prstGeom prst="rect">
            <a:avLst/>
          </a:prstGeom>
          <a:noFill/>
          <a:ln>
            <a:noFill/>
          </a:ln>
        </p:spPr>
        <p:txBody>
          <a:bodyPr lIns="91425" tIns="45700" rIns="91425" bIns="45700" anchor="t" anchorCtr="0">
            <a:noAutofit/>
          </a:bodyPr>
          <a:lstStyle/>
          <a:p>
            <a:pPr marL="320040" marR="0" lvl="0" indent="-320040" algn="l" rtl="0">
              <a:lnSpc>
                <a:spcPct val="114000"/>
              </a:lnSpc>
              <a:spcBef>
                <a:spcPts val="0"/>
              </a:spcBef>
              <a:spcAft>
                <a:spcPts val="0"/>
              </a:spcAft>
              <a:buClr>
                <a:srgbClr val="0D467A"/>
              </a:buClr>
              <a:buSzPct val="100000"/>
              <a:buFont typeface="Merriweather Sans"/>
              <a:buChar char="■"/>
            </a:pPr>
            <a:r>
              <a:rPr lang="en-US" sz="3200" b="0" i="0" u="none" strike="noStrike" cap="none">
                <a:solidFill>
                  <a:srgbClr val="595959"/>
                </a:solidFill>
                <a:latin typeface="Questrial"/>
                <a:ea typeface="Questrial"/>
                <a:cs typeface="Questrial"/>
                <a:sym typeface="Questrial"/>
              </a:rPr>
              <a:t>Monitoring 3D student performances: Direct, observable evidence of three-dimensional learning</a:t>
            </a:r>
          </a:p>
          <a:p>
            <a:pPr marL="320040" marR="0" lvl="0" indent="-320040" algn="l" rtl="0">
              <a:lnSpc>
                <a:spcPct val="114000"/>
              </a:lnSpc>
              <a:spcBef>
                <a:spcPts val="1000"/>
              </a:spcBef>
              <a:spcAft>
                <a:spcPts val="0"/>
              </a:spcAft>
              <a:buClr>
                <a:srgbClr val="0D467A"/>
              </a:buClr>
              <a:buSzPct val="100000"/>
              <a:buFont typeface="Merriweather Sans"/>
              <a:buChar char="■"/>
            </a:pPr>
            <a:r>
              <a:rPr lang="en-US" sz="3200" b="0" i="0" u="none" strike="noStrike" cap="none">
                <a:solidFill>
                  <a:srgbClr val="595959"/>
                </a:solidFill>
                <a:latin typeface="Questrial"/>
                <a:ea typeface="Questrial"/>
                <a:cs typeface="Questrial"/>
                <a:sym typeface="Questrial"/>
              </a:rPr>
              <a:t>Embedded formative assessments</a:t>
            </a:r>
          </a:p>
          <a:p>
            <a:pPr marL="320040" marR="0" lvl="0" indent="-320040" algn="l" rtl="0">
              <a:lnSpc>
                <a:spcPct val="114000"/>
              </a:lnSpc>
              <a:spcBef>
                <a:spcPts val="1000"/>
              </a:spcBef>
              <a:spcAft>
                <a:spcPts val="0"/>
              </a:spcAft>
              <a:buClr>
                <a:srgbClr val="0D467A"/>
              </a:buClr>
              <a:buSzPct val="100000"/>
              <a:buFont typeface="Merriweather Sans"/>
              <a:buChar char="■"/>
            </a:pPr>
            <a:r>
              <a:rPr lang="en-US" sz="3200" b="0" i="0" u="none" strike="noStrike" cap="none">
                <a:solidFill>
                  <a:srgbClr val="595959"/>
                </a:solidFill>
                <a:latin typeface="Questrial"/>
                <a:ea typeface="Questrial"/>
                <a:cs typeface="Questrial"/>
                <a:sym typeface="Questrial"/>
              </a:rPr>
              <a:t>Rubrics and scoring guidelines </a:t>
            </a:r>
          </a:p>
          <a:p>
            <a:pPr marL="320040" marR="0" lvl="0" indent="-320040" algn="l" rtl="0">
              <a:lnSpc>
                <a:spcPct val="114000"/>
              </a:lnSpc>
              <a:spcBef>
                <a:spcPts val="1000"/>
              </a:spcBef>
              <a:spcAft>
                <a:spcPts val="0"/>
              </a:spcAft>
              <a:buClr>
                <a:srgbClr val="0D467A"/>
              </a:buClr>
              <a:buSzPct val="100000"/>
              <a:buFont typeface="Merriweather Sans"/>
              <a:buChar char="■"/>
            </a:pPr>
            <a:r>
              <a:rPr lang="en-US" sz="3200" b="0" i="0" u="none" strike="noStrike" cap="none">
                <a:solidFill>
                  <a:srgbClr val="595959"/>
                </a:solidFill>
                <a:latin typeface="Questrial"/>
                <a:ea typeface="Questrial"/>
                <a:cs typeface="Questrial"/>
                <a:sym typeface="Questrial"/>
              </a:rPr>
              <a:t>Accessible and unbiased assessment methods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1501"/>
        <p:cNvGrpSpPr/>
        <p:nvPr/>
      </p:nvGrpSpPr>
      <p:grpSpPr>
        <a:xfrm>
          <a:off x="0" y="0"/>
          <a:ext cx="0" cy="0"/>
          <a:chOff x="0" y="0"/>
          <a:chExt cx="0" cy="0"/>
        </a:xfrm>
      </p:grpSpPr>
      <p:sp>
        <p:nvSpPr>
          <p:cNvPr id="1502" name="Shape 1502"/>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240" b="0" i="0" u="none" strike="noStrike" cap="none">
                <a:solidFill>
                  <a:schemeClr val="dk1"/>
                </a:solidFill>
                <a:latin typeface="Questrial"/>
                <a:ea typeface="Questrial"/>
                <a:cs typeface="Questrial"/>
                <a:sym typeface="Questrial"/>
              </a:rPr>
              <a:t>Monitoring Progress in Units or Longer Lessons</a:t>
            </a:r>
          </a:p>
        </p:txBody>
      </p:sp>
      <p:sp>
        <p:nvSpPr>
          <p:cNvPr id="1503" name="Shape 1503"/>
          <p:cNvSpPr txBox="1">
            <a:spLocks noGrp="1"/>
          </p:cNvSpPr>
          <p:nvPr>
            <p:ph type="body" idx="1"/>
          </p:nvPr>
        </p:nvSpPr>
        <p:spPr>
          <a:xfrm>
            <a:off x="722489" y="1190848"/>
            <a:ext cx="7834489" cy="4669502"/>
          </a:xfrm>
          <a:prstGeom prst="rect">
            <a:avLst/>
          </a:prstGeom>
          <a:noFill/>
          <a:ln>
            <a:noFill/>
          </a:ln>
        </p:spPr>
        <p:txBody>
          <a:bodyPr lIns="91425" tIns="45700" rIns="91425" bIns="45700" anchor="t" anchorCtr="0">
            <a:noAutofit/>
          </a:bodyPr>
          <a:lstStyle/>
          <a:p>
            <a:pPr marL="320040" marR="0" lvl="0" indent="-320040" algn="l" rtl="0">
              <a:spcBef>
                <a:spcPts val="0"/>
              </a:spcBef>
              <a:spcAft>
                <a:spcPts val="0"/>
              </a:spcAft>
              <a:buClr>
                <a:srgbClr val="0D467A"/>
              </a:buClr>
              <a:buSzPct val="100000"/>
              <a:buFont typeface="Merriweather Sans"/>
              <a:buNone/>
            </a:pPr>
            <a:endParaRPr sz="3200" b="0" i="0" u="none" strike="noStrike" cap="none">
              <a:solidFill>
                <a:schemeClr val="dk1"/>
              </a:solidFill>
              <a:latin typeface="Questrial"/>
              <a:ea typeface="Questrial"/>
              <a:cs typeface="Questrial"/>
              <a:sym typeface="Questrial"/>
            </a:endParaRPr>
          </a:p>
          <a:p>
            <a:pPr marL="320040" marR="0" lvl="0" indent="-320040" algn="l" rtl="0">
              <a:lnSpc>
                <a:spcPct val="114000"/>
              </a:lnSpc>
              <a:spcBef>
                <a:spcPts val="0"/>
              </a:spcBef>
              <a:spcAft>
                <a:spcPts val="0"/>
              </a:spcAft>
              <a:buClr>
                <a:srgbClr val="0D467A"/>
              </a:buClr>
              <a:buSzPct val="100000"/>
              <a:buFont typeface="Merriweather Sans"/>
              <a:buChar char="■"/>
            </a:pPr>
            <a:r>
              <a:rPr lang="en-US" sz="3200" b="0" i="0" u="none" strike="noStrike" cap="none">
                <a:solidFill>
                  <a:srgbClr val="595959"/>
                </a:solidFill>
                <a:latin typeface="Questrial"/>
                <a:ea typeface="Questrial"/>
                <a:cs typeface="Questrial"/>
                <a:sym typeface="Questrial"/>
              </a:rPr>
              <a:t>Coherent Assessment System: Pre-, formative, summative, and self-assessments that assess three-dimensional learning</a:t>
            </a:r>
          </a:p>
          <a:p>
            <a:pPr marL="320040" marR="0" lvl="0" indent="-320040" algn="l" rtl="0">
              <a:lnSpc>
                <a:spcPct val="114000"/>
              </a:lnSpc>
              <a:spcBef>
                <a:spcPts val="1000"/>
              </a:spcBef>
              <a:spcAft>
                <a:spcPts val="0"/>
              </a:spcAft>
              <a:buClr>
                <a:srgbClr val="0D467A"/>
              </a:buClr>
              <a:buSzPct val="100000"/>
              <a:buFont typeface="Merriweather Sans"/>
              <a:buChar char="■"/>
            </a:pPr>
            <a:r>
              <a:rPr lang="en-US" sz="3200" b="0" i="0" u="none" strike="noStrike" cap="none">
                <a:solidFill>
                  <a:srgbClr val="595959"/>
                </a:solidFill>
                <a:latin typeface="Questrial"/>
                <a:ea typeface="Questrial"/>
                <a:cs typeface="Questrial"/>
                <a:sym typeface="Questrial"/>
              </a:rPr>
              <a:t>Multiple opportunities for students to learn and demonstrate performance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1507"/>
        <p:cNvGrpSpPr/>
        <p:nvPr/>
      </p:nvGrpSpPr>
      <p:grpSpPr>
        <a:xfrm>
          <a:off x="0" y="0"/>
          <a:ext cx="0" cy="0"/>
          <a:chOff x="0" y="0"/>
          <a:chExt cx="0" cy="0"/>
        </a:xfrm>
      </p:grpSpPr>
      <p:sp>
        <p:nvSpPr>
          <p:cNvPr id="1508" name="Shape 1508"/>
          <p:cNvSpPr txBox="1"/>
          <p:nvPr/>
        </p:nvSpPr>
        <p:spPr>
          <a:xfrm>
            <a:off x="6477000" y="762000"/>
            <a:ext cx="184666" cy="369332"/>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Questrial"/>
              <a:ea typeface="Questrial"/>
              <a:cs typeface="Questrial"/>
              <a:sym typeface="Questrial"/>
            </a:endParaRPr>
          </a:p>
        </p:txBody>
      </p:sp>
      <p:sp>
        <p:nvSpPr>
          <p:cNvPr id="1509" name="Shape 1509"/>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Response Form, p. 12</a:t>
            </a:r>
          </a:p>
        </p:txBody>
      </p:sp>
      <p:pic>
        <p:nvPicPr>
          <p:cNvPr id="1510" name="Shape 1510" descr="C1.png"/>
          <p:cNvPicPr preferRelativeResize="0">
            <a:picLocks noGrp="1"/>
          </p:cNvPicPr>
          <p:nvPr>
            <p:ph type="body" idx="1"/>
          </p:nvPr>
        </p:nvPicPr>
        <p:blipFill rotWithShape="1">
          <a:blip r:embed="rId3">
            <a:alphaModFix/>
          </a:blip>
          <a:srcRect t="2063" b="2062"/>
          <a:stretch/>
        </p:blipFill>
        <p:spPr>
          <a:xfrm>
            <a:off x="152400" y="1634012"/>
            <a:ext cx="8872486" cy="5223986"/>
          </a:xfrm>
          <a:prstGeom prst="rect">
            <a:avLst/>
          </a:prstGeom>
          <a:noFill/>
          <a:ln>
            <a:noFill/>
          </a:ln>
        </p:spPr>
      </p:pic>
      <p:sp>
        <p:nvSpPr>
          <p:cNvPr id="1511" name="Shape 1511"/>
          <p:cNvSpPr/>
          <p:nvPr/>
        </p:nvSpPr>
        <p:spPr>
          <a:xfrm>
            <a:off x="1219200" y="1143000"/>
            <a:ext cx="457200" cy="609599"/>
          </a:xfrm>
          <a:prstGeom prst="downArrow">
            <a:avLst>
              <a:gd name="adj1" fmla="val 50000"/>
              <a:gd name="adj2" fmla="val 50000"/>
            </a:avLst>
          </a:prstGeom>
          <a:solidFill>
            <a:srgbClr val="B45F06"/>
          </a:solidFill>
          <a:ln w="10000" cap="flat" cmpd="sng">
            <a:solidFill>
              <a:schemeClr val="accent1"/>
            </a:solidFill>
            <a:prstDash val="solid"/>
            <a:round/>
            <a:headEnd type="none" w="med" len="med"/>
            <a:tailEnd type="none" w="med" len="med"/>
          </a:ln>
          <a:effectLst>
            <a:outerShdw blurRad="38100" dist="30000" dir="5400000" rotWithShape="0">
              <a:srgbClr val="000000">
                <a:alpha val="44705"/>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1515"/>
        <p:cNvGrpSpPr/>
        <p:nvPr/>
      </p:nvGrpSpPr>
      <p:grpSpPr>
        <a:xfrm>
          <a:off x="0" y="0"/>
          <a:ext cx="0" cy="0"/>
          <a:chOff x="0" y="0"/>
          <a:chExt cx="0" cy="0"/>
        </a:xfrm>
      </p:grpSpPr>
      <p:sp>
        <p:nvSpPr>
          <p:cNvPr id="1516" name="Shape 1516"/>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Quick Practice</a:t>
            </a:r>
          </a:p>
        </p:txBody>
      </p:sp>
      <p:grpSp>
        <p:nvGrpSpPr>
          <p:cNvPr id="1517" name="Shape 1517"/>
          <p:cNvGrpSpPr/>
          <p:nvPr/>
        </p:nvGrpSpPr>
        <p:grpSpPr>
          <a:xfrm>
            <a:off x="1275759" y="1158284"/>
            <a:ext cx="6592493" cy="5588175"/>
            <a:chOff x="1865306" y="3254"/>
            <a:chExt cx="6592493" cy="5588175"/>
          </a:xfrm>
        </p:grpSpPr>
        <p:sp>
          <p:nvSpPr>
            <p:cNvPr id="1518" name="Shape 1518"/>
            <p:cNvSpPr/>
            <p:nvPr/>
          </p:nvSpPr>
          <p:spPr>
            <a:xfrm>
              <a:off x="4162253" y="3254"/>
              <a:ext cx="1998587" cy="1299080"/>
            </a:xfrm>
            <a:prstGeom prst="roundRect">
              <a:avLst>
                <a:gd name="adj" fmla="val 16667"/>
              </a:avLst>
            </a:prstGeom>
            <a:solidFill>
              <a:schemeClr val="lt1"/>
            </a:solidFill>
            <a:ln w="19050" cap="flat" cmpd="sng">
              <a:solidFill>
                <a:schemeClr val="dk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19" name="Shape 1519"/>
            <p:cNvSpPr txBox="1"/>
            <p:nvPr/>
          </p:nvSpPr>
          <p:spPr>
            <a:xfrm>
              <a:off x="4225669" y="66670"/>
              <a:ext cx="1871755" cy="1172248"/>
            </a:xfrm>
            <a:prstGeom prst="rect">
              <a:avLst/>
            </a:prstGeom>
            <a:noFill/>
            <a:ln>
              <a:noFill/>
            </a:ln>
          </p:spPr>
          <p:txBody>
            <a:bodyPr lIns="106675" tIns="106675" rIns="106675" bIns="106675" anchor="ctr" anchorCtr="0">
              <a:noAutofit/>
            </a:bodyPr>
            <a:lstStyle/>
            <a:p>
              <a:pPr marL="0" marR="0" lvl="0" indent="0" algn="ctr" rtl="0">
                <a:lnSpc>
                  <a:spcPct val="90000"/>
                </a:lnSpc>
                <a:spcBef>
                  <a:spcPts val="0"/>
                </a:spcBef>
                <a:spcAft>
                  <a:spcPts val="0"/>
                </a:spcAft>
                <a:buSzPct val="25000"/>
                <a:buNone/>
              </a:pPr>
              <a:r>
                <a:rPr lang="en-US" sz="2800">
                  <a:solidFill>
                    <a:schemeClr val="lt1"/>
                  </a:solidFill>
                  <a:latin typeface="Questrial"/>
                  <a:ea typeface="Questrial"/>
                  <a:cs typeface="Questrial"/>
                  <a:sym typeface="Questrial"/>
                </a:rPr>
                <a:t>Evidence</a:t>
              </a:r>
            </a:p>
            <a:p>
              <a:pPr marL="0" marR="0" lvl="0" indent="0" algn="ctr" rtl="0">
                <a:lnSpc>
                  <a:spcPct val="90000"/>
                </a:lnSpc>
                <a:spcBef>
                  <a:spcPts val="980"/>
                </a:spcBef>
                <a:spcAft>
                  <a:spcPts val="0"/>
                </a:spcAft>
                <a:buNone/>
              </a:pPr>
              <a:endParaRPr sz="2800">
                <a:solidFill>
                  <a:schemeClr val="lt1"/>
                </a:solidFill>
                <a:latin typeface="Questrial"/>
                <a:ea typeface="Questrial"/>
                <a:cs typeface="Questrial"/>
                <a:sym typeface="Questrial"/>
              </a:endParaRPr>
            </a:p>
          </p:txBody>
        </p:sp>
        <p:sp>
          <p:nvSpPr>
            <p:cNvPr id="1520" name="Shape 1520"/>
            <p:cNvSpPr/>
            <p:nvPr/>
          </p:nvSpPr>
          <p:spPr>
            <a:xfrm>
              <a:off x="3016999" y="652795"/>
              <a:ext cx="4289093" cy="4289093"/>
            </a:xfrm>
            <a:custGeom>
              <a:avLst/>
              <a:gdLst/>
              <a:ahLst/>
              <a:cxnLst/>
              <a:rect l="0" t="0" r="0" b="0"/>
              <a:pathLst>
                <a:path w="120000" h="120000" extrusionOk="0">
                  <a:moveTo>
                    <a:pt x="95663" y="11749"/>
                  </a:moveTo>
                  <a:lnTo>
                    <a:pt x="95662" y="11748"/>
                  </a:lnTo>
                  <a:cubicBezTo>
                    <a:pt x="103335" y="17420"/>
                    <a:pt x="109545" y="24839"/>
                    <a:pt x="113776" y="33390"/>
                  </a:cubicBezTo>
                </a:path>
              </a:pathLst>
            </a:custGeom>
            <a:noFill/>
            <a:ln w="10000" cap="flat" cmpd="sng">
              <a:solidFill>
                <a:schemeClr val="dk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21" name="Shape 1521"/>
            <p:cNvSpPr/>
            <p:nvPr/>
          </p:nvSpPr>
          <p:spPr>
            <a:xfrm>
              <a:off x="6459200" y="2147800"/>
              <a:ext cx="1998600" cy="1299000"/>
            </a:xfrm>
            <a:prstGeom prst="roundRect">
              <a:avLst>
                <a:gd name="adj" fmla="val 16667"/>
              </a:avLst>
            </a:prstGeom>
            <a:solidFill>
              <a:schemeClr val="lt1"/>
            </a:solidFill>
            <a:ln w="19050" cap="flat" cmpd="sng">
              <a:solidFill>
                <a:schemeClr val="dk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22" name="Shape 1522"/>
            <p:cNvSpPr txBox="1"/>
            <p:nvPr/>
          </p:nvSpPr>
          <p:spPr>
            <a:xfrm>
              <a:off x="6370216" y="2211216"/>
              <a:ext cx="1871755" cy="1172248"/>
            </a:xfrm>
            <a:prstGeom prst="rect">
              <a:avLst/>
            </a:prstGeom>
            <a:noFill/>
            <a:ln>
              <a:noFill/>
            </a:ln>
          </p:spPr>
          <p:txBody>
            <a:bodyPr lIns="106675" tIns="106675" rIns="106675" bIns="106675" anchor="ctr" anchorCtr="0">
              <a:noAutofit/>
            </a:bodyPr>
            <a:lstStyle/>
            <a:p>
              <a:pPr marL="0" marR="0" lvl="0" indent="0" algn="ctr" rtl="0">
                <a:lnSpc>
                  <a:spcPct val="90000"/>
                </a:lnSpc>
                <a:spcBef>
                  <a:spcPts val="0"/>
                </a:spcBef>
                <a:spcAft>
                  <a:spcPts val="0"/>
                </a:spcAft>
                <a:buSzPct val="25000"/>
                <a:buNone/>
              </a:pPr>
              <a:r>
                <a:rPr lang="en-US" sz="2800">
                  <a:solidFill>
                    <a:schemeClr val="lt1"/>
                  </a:solidFill>
                  <a:latin typeface="Questrial"/>
                  <a:ea typeface="Questrial"/>
                  <a:cs typeface="Questrial"/>
                  <a:sym typeface="Questrial"/>
                </a:rPr>
                <a:t>Reasoning</a:t>
              </a:r>
            </a:p>
            <a:p>
              <a:pPr marL="0" marR="0" lvl="0" indent="0" algn="ctr" rtl="0">
                <a:lnSpc>
                  <a:spcPct val="90000"/>
                </a:lnSpc>
                <a:spcBef>
                  <a:spcPts val="980"/>
                </a:spcBef>
                <a:spcAft>
                  <a:spcPts val="0"/>
                </a:spcAft>
                <a:buNone/>
              </a:pPr>
              <a:endParaRPr sz="2800">
                <a:solidFill>
                  <a:schemeClr val="lt1"/>
                </a:solidFill>
                <a:latin typeface="Questrial"/>
                <a:ea typeface="Questrial"/>
                <a:cs typeface="Questrial"/>
                <a:sym typeface="Questrial"/>
              </a:endParaRPr>
            </a:p>
          </p:txBody>
        </p:sp>
        <p:sp>
          <p:nvSpPr>
            <p:cNvPr id="1523" name="Shape 1523"/>
            <p:cNvSpPr/>
            <p:nvPr/>
          </p:nvSpPr>
          <p:spPr>
            <a:xfrm>
              <a:off x="3016999" y="652795"/>
              <a:ext cx="4289093" cy="4289093"/>
            </a:xfrm>
            <a:custGeom>
              <a:avLst/>
              <a:gdLst/>
              <a:ahLst/>
              <a:cxnLst/>
              <a:rect l="0" t="0" r="0" b="0"/>
              <a:pathLst>
                <a:path w="120000" h="120000" extrusionOk="0">
                  <a:moveTo>
                    <a:pt x="113776" y="86609"/>
                  </a:moveTo>
                  <a:cubicBezTo>
                    <a:pt x="109544" y="95160"/>
                    <a:pt x="103334" y="102579"/>
                    <a:pt x="95662" y="108250"/>
                  </a:cubicBezTo>
                </a:path>
              </a:pathLst>
            </a:custGeom>
            <a:noFill/>
            <a:ln w="10000" cap="flat" cmpd="sng">
              <a:solidFill>
                <a:schemeClr val="dk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24" name="Shape 1524"/>
            <p:cNvSpPr/>
            <p:nvPr/>
          </p:nvSpPr>
          <p:spPr>
            <a:xfrm>
              <a:off x="4162253" y="4292348"/>
              <a:ext cx="1998587" cy="1299080"/>
            </a:xfrm>
            <a:prstGeom prst="roundRect">
              <a:avLst>
                <a:gd name="adj" fmla="val 16667"/>
              </a:avLst>
            </a:prstGeom>
            <a:solidFill>
              <a:schemeClr val="lt1"/>
            </a:solidFill>
            <a:ln w="19050" cap="flat" cmpd="sng">
              <a:solidFill>
                <a:schemeClr val="dk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25" name="Shape 1525"/>
            <p:cNvSpPr txBox="1"/>
            <p:nvPr/>
          </p:nvSpPr>
          <p:spPr>
            <a:xfrm>
              <a:off x="4225669" y="4355764"/>
              <a:ext cx="1871755" cy="1172248"/>
            </a:xfrm>
            <a:prstGeom prst="rect">
              <a:avLst/>
            </a:prstGeom>
            <a:noFill/>
            <a:ln>
              <a:noFill/>
            </a:ln>
          </p:spPr>
          <p:txBody>
            <a:bodyPr lIns="106675" tIns="106675" rIns="106675" bIns="106675" anchor="ctr" anchorCtr="0">
              <a:noAutofit/>
            </a:bodyPr>
            <a:lstStyle/>
            <a:p>
              <a:pPr marL="0" marR="0" lvl="0" indent="0" algn="ctr" rtl="0">
                <a:lnSpc>
                  <a:spcPct val="90000"/>
                </a:lnSpc>
                <a:spcBef>
                  <a:spcPts val="0"/>
                </a:spcBef>
                <a:spcAft>
                  <a:spcPts val="0"/>
                </a:spcAft>
                <a:buSzPct val="25000"/>
                <a:buNone/>
              </a:pPr>
              <a:r>
                <a:rPr lang="en-US" sz="2800">
                  <a:solidFill>
                    <a:schemeClr val="lt1"/>
                  </a:solidFill>
                  <a:latin typeface="Questrial"/>
                  <a:ea typeface="Questrial"/>
                  <a:cs typeface="Questrial"/>
                  <a:sym typeface="Questrial"/>
                </a:rPr>
                <a:t>Consensus</a:t>
              </a:r>
            </a:p>
            <a:p>
              <a:pPr marL="0" marR="0" lvl="0" indent="0" algn="ctr" rtl="0">
                <a:lnSpc>
                  <a:spcPct val="90000"/>
                </a:lnSpc>
                <a:spcBef>
                  <a:spcPts val="980"/>
                </a:spcBef>
                <a:spcAft>
                  <a:spcPts val="0"/>
                </a:spcAft>
                <a:buNone/>
              </a:pPr>
              <a:endParaRPr sz="2800">
                <a:solidFill>
                  <a:schemeClr val="lt1"/>
                </a:solidFill>
                <a:latin typeface="Questrial"/>
                <a:ea typeface="Questrial"/>
                <a:cs typeface="Questrial"/>
                <a:sym typeface="Questrial"/>
              </a:endParaRPr>
            </a:p>
          </p:txBody>
        </p:sp>
        <p:sp>
          <p:nvSpPr>
            <p:cNvPr id="1526" name="Shape 1526"/>
            <p:cNvSpPr/>
            <p:nvPr/>
          </p:nvSpPr>
          <p:spPr>
            <a:xfrm>
              <a:off x="3016999" y="652795"/>
              <a:ext cx="4289093" cy="4289093"/>
            </a:xfrm>
            <a:custGeom>
              <a:avLst/>
              <a:gdLst/>
              <a:ahLst/>
              <a:cxnLst/>
              <a:rect l="0" t="0" r="0" b="0"/>
              <a:pathLst>
                <a:path w="120000" h="120000" extrusionOk="0">
                  <a:moveTo>
                    <a:pt x="24336" y="108250"/>
                  </a:moveTo>
                  <a:lnTo>
                    <a:pt x="24336" y="108250"/>
                  </a:lnTo>
                  <a:cubicBezTo>
                    <a:pt x="16663" y="102578"/>
                    <a:pt x="10453" y="95159"/>
                    <a:pt x="6222" y="86608"/>
                  </a:cubicBezTo>
                </a:path>
              </a:pathLst>
            </a:custGeom>
            <a:noFill/>
            <a:ln w="10000" cap="flat" cmpd="sng">
              <a:solidFill>
                <a:schemeClr val="dk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27" name="Shape 1527"/>
            <p:cNvSpPr/>
            <p:nvPr/>
          </p:nvSpPr>
          <p:spPr>
            <a:xfrm>
              <a:off x="1865306" y="2147800"/>
              <a:ext cx="1998599" cy="1299000"/>
            </a:xfrm>
            <a:prstGeom prst="roundRect">
              <a:avLst>
                <a:gd name="adj" fmla="val 16667"/>
              </a:avLst>
            </a:prstGeom>
            <a:solidFill>
              <a:schemeClr val="lt1"/>
            </a:solidFill>
            <a:ln w="19050" cap="flat" cmpd="sng">
              <a:solidFill>
                <a:schemeClr val="dk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28" name="Shape 1528"/>
            <p:cNvSpPr txBox="1"/>
            <p:nvPr/>
          </p:nvSpPr>
          <p:spPr>
            <a:xfrm>
              <a:off x="2081122" y="2211216"/>
              <a:ext cx="1871755" cy="1172248"/>
            </a:xfrm>
            <a:prstGeom prst="rect">
              <a:avLst/>
            </a:prstGeom>
            <a:noFill/>
            <a:ln>
              <a:noFill/>
            </a:ln>
          </p:spPr>
          <p:txBody>
            <a:bodyPr lIns="106675" tIns="106675" rIns="106675" bIns="106675" anchor="ctr" anchorCtr="0">
              <a:noAutofit/>
            </a:bodyPr>
            <a:lstStyle/>
            <a:p>
              <a:pPr marL="0" marR="0" lvl="0" indent="0" algn="ctr" rtl="0">
                <a:lnSpc>
                  <a:spcPct val="90000"/>
                </a:lnSpc>
                <a:spcBef>
                  <a:spcPts val="0"/>
                </a:spcBef>
                <a:spcAft>
                  <a:spcPts val="0"/>
                </a:spcAft>
                <a:buSzPct val="25000"/>
                <a:buNone/>
              </a:pPr>
              <a:r>
                <a:rPr lang="en-US" sz="2800">
                  <a:solidFill>
                    <a:schemeClr val="lt1"/>
                  </a:solidFill>
                  <a:latin typeface="Questrial"/>
                  <a:ea typeface="Questrial"/>
                  <a:cs typeface="Questrial"/>
                  <a:sym typeface="Questrial"/>
                </a:rPr>
                <a:t>Suggestions</a:t>
              </a:r>
            </a:p>
            <a:p>
              <a:pPr marL="0" marR="0" lvl="0" indent="0" algn="ctr" rtl="0">
                <a:lnSpc>
                  <a:spcPct val="90000"/>
                </a:lnSpc>
                <a:spcBef>
                  <a:spcPts val="980"/>
                </a:spcBef>
                <a:spcAft>
                  <a:spcPts val="0"/>
                </a:spcAft>
                <a:buNone/>
              </a:pPr>
              <a:endParaRPr sz="2800">
                <a:solidFill>
                  <a:schemeClr val="lt1"/>
                </a:solidFill>
                <a:latin typeface="Questrial"/>
                <a:ea typeface="Questrial"/>
                <a:cs typeface="Questrial"/>
                <a:sym typeface="Questrial"/>
              </a:endParaRPr>
            </a:p>
          </p:txBody>
        </p:sp>
        <p:sp>
          <p:nvSpPr>
            <p:cNvPr id="1529" name="Shape 1529"/>
            <p:cNvSpPr/>
            <p:nvPr/>
          </p:nvSpPr>
          <p:spPr>
            <a:xfrm>
              <a:off x="3016999" y="652795"/>
              <a:ext cx="4289093" cy="4289093"/>
            </a:xfrm>
            <a:custGeom>
              <a:avLst/>
              <a:gdLst/>
              <a:ahLst/>
              <a:cxnLst/>
              <a:rect l="0" t="0" r="0" b="0"/>
              <a:pathLst>
                <a:path w="120000" h="120000" extrusionOk="0">
                  <a:moveTo>
                    <a:pt x="6223" y="33390"/>
                  </a:moveTo>
                  <a:lnTo>
                    <a:pt x="6223" y="33390"/>
                  </a:lnTo>
                  <a:cubicBezTo>
                    <a:pt x="10454" y="24838"/>
                    <a:pt x="16664" y="17419"/>
                    <a:pt x="24336" y="11748"/>
                  </a:cubicBezTo>
                </a:path>
              </a:pathLst>
            </a:custGeom>
            <a:noFill/>
            <a:ln w="10000" cap="flat" cmpd="sng">
              <a:solidFill>
                <a:schemeClr val="dk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pic>
        <p:nvPicPr>
          <p:cNvPr id="1530" name="Shape 1530"/>
          <p:cNvPicPr preferRelativeResize="0"/>
          <p:nvPr/>
        </p:nvPicPr>
        <p:blipFill rotWithShape="1">
          <a:blip r:embed="rId3">
            <a:alphaModFix/>
          </a:blip>
          <a:srcRect/>
          <a:stretch/>
        </p:blipFill>
        <p:spPr>
          <a:xfrm>
            <a:off x="4408289" y="1744577"/>
            <a:ext cx="308089" cy="613611"/>
          </a:xfrm>
          <a:prstGeom prst="rect">
            <a:avLst/>
          </a:prstGeom>
          <a:noFill/>
          <a:ln>
            <a:noFill/>
          </a:ln>
        </p:spPr>
      </p:pic>
      <p:pic>
        <p:nvPicPr>
          <p:cNvPr id="1531" name="Shape 1531"/>
          <p:cNvPicPr preferRelativeResize="0"/>
          <p:nvPr/>
        </p:nvPicPr>
        <p:blipFill rotWithShape="1">
          <a:blip r:embed="rId3">
            <a:alphaModFix/>
          </a:blip>
          <a:srcRect/>
          <a:stretch/>
        </p:blipFill>
        <p:spPr>
          <a:xfrm>
            <a:off x="6682257" y="3882187"/>
            <a:ext cx="308100" cy="613500"/>
          </a:xfrm>
          <a:prstGeom prst="rect">
            <a:avLst/>
          </a:prstGeom>
          <a:noFill/>
          <a:ln>
            <a:noFill/>
          </a:ln>
        </p:spPr>
      </p:pic>
      <p:pic>
        <p:nvPicPr>
          <p:cNvPr id="1532" name="Shape 1532"/>
          <p:cNvPicPr preferRelativeResize="0"/>
          <p:nvPr/>
        </p:nvPicPr>
        <p:blipFill rotWithShape="1">
          <a:blip r:embed="rId4">
            <a:alphaModFix/>
          </a:blip>
          <a:srcRect/>
          <a:stretch/>
        </p:blipFill>
        <p:spPr>
          <a:xfrm>
            <a:off x="4023276" y="6034032"/>
            <a:ext cx="1078110" cy="592960"/>
          </a:xfrm>
          <a:prstGeom prst="rect">
            <a:avLst/>
          </a:prstGeom>
          <a:noFill/>
          <a:ln>
            <a:noFill/>
          </a:ln>
        </p:spPr>
      </p:pic>
      <p:pic>
        <p:nvPicPr>
          <p:cNvPr id="1533" name="Shape 1533"/>
          <p:cNvPicPr preferRelativeResize="0"/>
          <p:nvPr/>
        </p:nvPicPr>
        <p:blipFill rotWithShape="1">
          <a:blip r:embed="rId4">
            <a:alphaModFix/>
          </a:blip>
          <a:srcRect/>
          <a:stretch/>
        </p:blipFill>
        <p:spPr>
          <a:xfrm>
            <a:off x="1777382" y="3948855"/>
            <a:ext cx="1078200" cy="593100"/>
          </a:xfrm>
          <a:prstGeom prst="rect">
            <a:avLst/>
          </a:prstGeom>
          <a:noFill/>
          <a:ln>
            <a:noFill/>
          </a:ln>
        </p:spPr>
      </p:pic>
      <p:sp>
        <p:nvSpPr>
          <p:cNvPr id="1534" name="Shape 1534"/>
          <p:cNvSpPr txBox="1"/>
          <p:nvPr/>
        </p:nvSpPr>
        <p:spPr>
          <a:xfrm>
            <a:off x="3092116" y="2743200"/>
            <a:ext cx="2959767" cy="224676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800" b="1">
                <a:solidFill>
                  <a:srgbClr val="354681"/>
                </a:solidFill>
                <a:latin typeface="Questrial"/>
                <a:ea typeface="Questrial"/>
                <a:cs typeface="Questrial"/>
                <a:sym typeface="Questrial"/>
              </a:rPr>
              <a:t>SUFFICIENT &amp; COMPELLING EVIDENCE OF EQuIP RUBRIC CRITERIA</a:t>
            </a:r>
          </a:p>
        </p:txBody>
      </p:sp>
      <p:sp>
        <p:nvSpPr>
          <p:cNvPr id="1535" name="Shape 1535"/>
          <p:cNvSpPr/>
          <p:nvPr/>
        </p:nvSpPr>
        <p:spPr>
          <a:xfrm>
            <a:off x="5642810" y="1540040"/>
            <a:ext cx="963245" cy="409072"/>
          </a:xfrm>
          <a:prstGeom prst="leftArrow">
            <a:avLst>
              <a:gd name="adj1" fmla="val 50000"/>
              <a:gd name="adj2" fmla="val 50000"/>
            </a:avLst>
          </a:prstGeom>
          <a:solidFill>
            <a:srgbClr val="C8D2BC"/>
          </a:solidFill>
          <a:ln w="10000" cap="flat" cmpd="sng">
            <a:solidFill>
              <a:srgbClr val="BFCA95"/>
            </a:solidFill>
            <a:prstDash val="solid"/>
            <a:round/>
            <a:headEnd type="none" w="med" len="med"/>
            <a:tailEnd type="none" w="med" len="med"/>
          </a:ln>
          <a:effectLst>
            <a:outerShdw blurRad="38100" dist="30000" dir="5400000" rotWithShape="0">
              <a:srgbClr val="000000">
                <a:alpha val="44705"/>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1536" name="Shape 1536"/>
          <p:cNvSpPr/>
          <p:nvPr/>
        </p:nvSpPr>
        <p:spPr>
          <a:xfrm>
            <a:off x="7920789" y="3677651"/>
            <a:ext cx="963300" cy="409200"/>
          </a:xfrm>
          <a:prstGeom prst="leftArrow">
            <a:avLst>
              <a:gd name="adj1" fmla="val 50000"/>
              <a:gd name="adj2" fmla="val 50000"/>
            </a:avLst>
          </a:prstGeom>
          <a:solidFill>
            <a:srgbClr val="C8D2BC"/>
          </a:solidFill>
          <a:ln w="10000" cap="flat" cmpd="sng">
            <a:solidFill>
              <a:srgbClr val="BFCA95"/>
            </a:solidFill>
            <a:prstDash val="solid"/>
            <a:round/>
            <a:headEnd type="none" w="med" len="med"/>
            <a:tailEnd type="none" w="med" len="med"/>
          </a:ln>
          <a:effectLst>
            <a:outerShdw blurRad="38100" dist="30000" dir="5400000" rotWithShape="0">
              <a:srgbClr val="000000">
                <a:alpha val="44705"/>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1537" name="Shape 1537"/>
          <p:cNvSpPr/>
          <p:nvPr/>
        </p:nvSpPr>
        <p:spPr>
          <a:xfrm>
            <a:off x="5642810" y="5829494"/>
            <a:ext cx="963245" cy="409072"/>
          </a:xfrm>
          <a:prstGeom prst="leftArrow">
            <a:avLst>
              <a:gd name="adj1" fmla="val 50000"/>
              <a:gd name="adj2" fmla="val 50000"/>
            </a:avLst>
          </a:prstGeom>
          <a:solidFill>
            <a:srgbClr val="C8D2BC"/>
          </a:solidFill>
          <a:ln w="10000" cap="flat" cmpd="sng">
            <a:solidFill>
              <a:srgbClr val="BFCA95"/>
            </a:solidFill>
            <a:prstDash val="solid"/>
            <a:round/>
            <a:headEnd type="none" w="med" len="med"/>
            <a:tailEnd type="none" w="med" len="med"/>
          </a:ln>
          <a:effectLst>
            <a:outerShdw blurRad="38100" dist="30000" dir="5400000" rotWithShape="0">
              <a:srgbClr val="000000">
                <a:alpha val="44705"/>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1538" name="Shape 1538"/>
          <p:cNvSpPr/>
          <p:nvPr/>
        </p:nvSpPr>
        <p:spPr>
          <a:xfrm>
            <a:off x="256674" y="3677651"/>
            <a:ext cx="950400" cy="423000"/>
          </a:xfrm>
          <a:prstGeom prst="rightArrow">
            <a:avLst>
              <a:gd name="adj1" fmla="val 50000"/>
              <a:gd name="adj2" fmla="val 50000"/>
            </a:avLst>
          </a:prstGeom>
          <a:solidFill>
            <a:srgbClr val="C8D2BC"/>
          </a:solidFill>
          <a:ln w="10000" cap="flat" cmpd="sng">
            <a:solidFill>
              <a:srgbClr val="BFCA95"/>
            </a:solidFill>
            <a:prstDash val="solid"/>
            <a:round/>
            <a:headEnd type="none" w="med" len="med"/>
            <a:tailEnd type="none" w="med" len="med"/>
          </a:ln>
          <a:effectLst>
            <a:outerShdw blurRad="38100" dist="30000" dir="5400000" rotWithShape="0">
              <a:srgbClr val="000000">
                <a:alpha val="44705"/>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1542"/>
        <p:cNvGrpSpPr/>
        <p:nvPr/>
      </p:nvGrpSpPr>
      <p:grpSpPr>
        <a:xfrm>
          <a:off x="0" y="0"/>
          <a:ext cx="0" cy="0"/>
          <a:chOff x="0" y="0"/>
          <a:chExt cx="0" cy="0"/>
        </a:xfrm>
      </p:grpSpPr>
      <p:sp>
        <p:nvSpPr>
          <p:cNvPr id="1543" name="Shape 1543"/>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Debrief</a:t>
            </a:r>
          </a:p>
        </p:txBody>
      </p:sp>
      <p:sp>
        <p:nvSpPr>
          <p:cNvPr id="1544" name="Shape 1544"/>
          <p:cNvSpPr txBox="1">
            <a:spLocks noGrp="1"/>
          </p:cNvSpPr>
          <p:nvPr>
            <p:ph type="body" idx="1"/>
          </p:nvPr>
        </p:nvSpPr>
        <p:spPr>
          <a:xfrm>
            <a:off x="654756" y="1479605"/>
            <a:ext cx="7766756" cy="4669502"/>
          </a:xfrm>
          <a:prstGeom prst="rect">
            <a:avLst/>
          </a:prstGeom>
          <a:noFill/>
          <a:ln>
            <a:noFill/>
          </a:ln>
        </p:spPr>
        <p:txBody>
          <a:bodyPr lIns="91425" tIns="45700" rIns="91425" bIns="45700" anchor="t" anchorCtr="0">
            <a:noAutofit/>
          </a:bodyPr>
          <a:lstStyle/>
          <a:p>
            <a:pPr marL="320040" marR="0" lvl="0" indent="-320040" algn="l" rtl="0">
              <a:lnSpc>
                <a:spcPct val="114000"/>
              </a:lnSpc>
              <a:spcBef>
                <a:spcPts val="0"/>
              </a:spcBef>
              <a:spcAft>
                <a:spcPts val="0"/>
              </a:spcAft>
              <a:buClr>
                <a:srgbClr val="0D467A"/>
              </a:buClr>
              <a:buSzPct val="100000"/>
              <a:buFont typeface="Merriweather Sans"/>
              <a:buChar char="■"/>
            </a:pPr>
            <a:r>
              <a:rPr lang="en-US" sz="2800" b="0" i="0" u="none" strike="noStrike" cap="none">
                <a:solidFill>
                  <a:srgbClr val="595959"/>
                </a:solidFill>
                <a:latin typeface="Questrial"/>
                <a:ea typeface="Questrial"/>
                <a:cs typeface="Questrial"/>
                <a:sym typeface="Questrial"/>
              </a:rPr>
              <a:t>What evidence did you find to support the criteria for Category III?</a:t>
            </a:r>
          </a:p>
          <a:p>
            <a:pPr marL="320040" marR="0" lvl="0" indent="-320040" algn="l" rtl="0">
              <a:lnSpc>
                <a:spcPct val="114000"/>
              </a:lnSpc>
              <a:spcBef>
                <a:spcPts val="1000"/>
              </a:spcBef>
              <a:spcAft>
                <a:spcPts val="0"/>
              </a:spcAft>
              <a:buClr>
                <a:srgbClr val="0D467A"/>
              </a:buClr>
              <a:buSzPct val="100000"/>
              <a:buFont typeface="Merriweather Sans"/>
              <a:buChar char="■"/>
            </a:pPr>
            <a:r>
              <a:rPr lang="en-US" sz="2800" b="0" i="0" u="none" strike="noStrike" cap="none">
                <a:solidFill>
                  <a:srgbClr val="595959"/>
                </a:solidFill>
                <a:latin typeface="Questrial"/>
                <a:ea typeface="Questrial"/>
                <a:cs typeface="Questrial"/>
                <a:sym typeface="Questrial"/>
              </a:rPr>
              <a:t>What makes you think this evidence is/is not sufficient and of the quality needed to meet the criteria for Category III?</a:t>
            </a:r>
          </a:p>
          <a:p>
            <a:pPr marL="320040" marR="0" lvl="0" indent="-320040" algn="l" rtl="0">
              <a:lnSpc>
                <a:spcPct val="114000"/>
              </a:lnSpc>
              <a:spcBef>
                <a:spcPts val="1000"/>
              </a:spcBef>
              <a:spcAft>
                <a:spcPts val="0"/>
              </a:spcAft>
              <a:buClr>
                <a:srgbClr val="0D467A"/>
              </a:buClr>
              <a:buSzPct val="100000"/>
              <a:buFont typeface="Merriweather Sans"/>
              <a:buChar char="■"/>
            </a:pPr>
            <a:r>
              <a:rPr lang="en-US" sz="2800" b="0" i="0" u="none" strike="noStrike" cap="none">
                <a:solidFill>
                  <a:srgbClr val="595959"/>
                </a:solidFill>
                <a:latin typeface="Questrial"/>
                <a:ea typeface="Questrial"/>
                <a:cs typeface="Questrial"/>
                <a:sym typeface="Questrial"/>
              </a:rPr>
              <a:t>Why is it important to measure student understanding on all three dimensions of learning?</a:t>
            </a:r>
          </a:p>
          <a:p>
            <a:pPr marL="0" marR="0" lvl="0" indent="0" algn="l" rtl="0">
              <a:spcBef>
                <a:spcPts val="1700"/>
              </a:spcBef>
              <a:spcAft>
                <a:spcPts val="0"/>
              </a:spcAft>
              <a:buClr>
                <a:srgbClr val="0D467A"/>
              </a:buClr>
              <a:buSzPct val="25000"/>
              <a:buFont typeface="Merriweather Sans"/>
              <a:buNone/>
            </a:pPr>
            <a:endParaRPr sz="3200" b="0" i="0" u="none" strike="noStrike" cap="none">
              <a:solidFill>
                <a:schemeClr val="dk1"/>
              </a:solidFill>
              <a:latin typeface="Questrial"/>
              <a:ea typeface="Questrial"/>
              <a:cs typeface="Questrial"/>
              <a:sym typeface="Questrial"/>
            </a:endParaRPr>
          </a:p>
          <a:p>
            <a:pPr marL="0" marR="0" lvl="0" indent="0" algn="l" rtl="0">
              <a:spcBef>
                <a:spcPts val="700"/>
              </a:spcBef>
              <a:buClr>
                <a:srgbClr val="0D467A"/>
              </a:buClr>
              <a:buSzPct val="25000"/>
              <a:buFont typeface="Merriweather Sans"/>
              <a:buNone/>
            </a:pPr>
            <a:endParaRPr sz="3200" b="0" i="0" u="none" strike="noStrike" cap="none">
              <a:solidFill>
                <a:schemeClr val="dk1"/>
              </a:solidFill>
              <a:latin typeface="Questrial"/>
              <a:ea typeface="Questrial"/>
              <a:cs typeface="Questrial"/>
              <a:sym typeface="Questrial"/>
            </a:endParaRP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1548"/>
        <p:cNvGrpSpPr/>
        <p:nvPr/>
      </p:nvGrpSpPr>
      <p:grpSpPr>
        <a:xfrm>
          <a:off x="0" y="0"/>
          <a:ext cx="0" cy="0"/>
          <a:chOff x="0" y="0"/>
          <a:chExt cx="0" cy="0"/>
        </a:xfrm>
      </p:grpSpPr>
      <p:sp>
        <p:nvSpPr>
          <p:cNvPr id="1549" name="Shape 1549"/>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700" b="0" i="0" u="none" strike="noStrike" cap="none">
                <a:solidFill>
                  <a:schemeClr val="dk1"/>
                </a:solidFill>
                <a:latin typeface="Questrial"/>
                <a:ea typeface="Questrial"/>
                <a:cs typeface="Questrial"/>
                <a:sym typeface="Questrial"/>
              </a:rPr>
              <a:t>Let’s Rate the Degree to which the criteria were met for Category III</a:t>
            </a:r>
          </a:p>
        </p:txBody>
      </p:sp>
      <p:sp>
        <p:nvSpPr>
          <p:cNvPr id="1550" name="Shape 1550"/>
          <p:cNvSpPr txBox="1">
            <a:spLocks noGrp="1"/>
          </p:cNvSpPr>
          <p:nvPr>
            <p:ph type="body" idx="1"/>
          </p:nvPr>
        </p:nvSpPr>
        <p:spPr>
          <a:xfrm>
            <a:off x="384047" y="1676400"/>
            <a:ext cx="8153400" cy="4495800"/>
          </a:xfrm>
          <a:prstGeom prst="rect">
            <a:avLst/>
          </a:prstGeom>
          <a:noFill/>
          <a:ln>
            <a:noFill/>
          </a:ln>
        </p:spPr>
        <p:txBody>
          <a:bodyPr lIns="91425" tIns="45700" rIns="91425" bIns="45700" anchor="t" anchorCtr="0">
            <a:noAutofit/>
          </a:bodyPr>
          <a:lstStyle/>
          <a:p>
            <a:pPr marL="320040" marR="0" lvl="0" indent="-320040" algn="l" rtl="0">
              <a:spcBef>
                <a:spcPts val="0"/>
              </a:spcBef>
              <a:spcAft>
                <a:spcPts val="0"/>
              </a:spcAft>
              <a:buClr>
                <a:srgbClr val="0D467A"/>
              </a:buClr>
              <a:buSzPct val="100000"/>
              <a:buFont typeface="Merriweather Sans"/>
              <a:buChar char="■"/>
            </a:pPr>
            <a:r>
              <a:rPr lang="en-US" sz="2900" b="0" i="0" u="none" strike="noStrike" cap="none">
                <a:solidFill>
                  <a:schemeClr val="dk1"/>
                </a:solidFill>
                <a:latin typeface="Questrial"/>
                <a:ea typeface="Questrial"/>
                <a:cs typeface="Questrial"/>
                <a:sym typeface="Questrial"/>
              </a:rPr>
              <a:t>Unit Rating Scale for Category III (A-D only)</a:t>
            </a:r>
          </a:p>
          <a:p>
            <a:pPr marL="640080" marR="0" lvl="1" indent="-327660" algn="l" rtl="0">
              <a:spcBef>
                <a:spcPts val="550"/>
              </a:spcBef>
              <a:spcAft>
                <a:spcPts val="0"/>
              </a:spcAft>
              <a:buClr>
                <a:srgbClr val="61893C"/>
              </a:buClr>
              <a:buSzPct val="100000"/>
              <a:buFont typeface="Noto Sans Symbols"/>
              <a:buChar char="⬜"/>
            </a:pPr>
            <a:r>
              <a:rPr lang="en-US" sz="2500" b="1" i="0" u="none" strike="noStrike" cap="none">
                <a:solidFill>
                  <a:schemeClr val="dk1"/>
                </a:solidFill>
                <a:latin typeface="Questrial"/>
                <a:ea typeface="Questrial"/>
                <a:cs typeface="Questrial"/>
                <a:sym typeface="Questrial"/>
              </a:rPr>
              <a:t>3  </a:t>
            </a:r>
            <a:r>
              <a:rPr lang="en-US" sz="2500" b="0" i="0" u="none" strike="noStrike" cap="none">
                <a:solidFill>
                  <a:schemeClr val="dk1"/>
                </a:solidFill>
                <a:latin typeface="Questrial"/>
                <a:ea typeface="Questrial"/>
                <a:cs typeface="Questrial"/>
                <a:sym typeface="Questrial"/>
              </a:rPr>
              <a:t>At least adequate evidence for all criteria in the category, extensive evidence for at least one criterion.</a:t>
            </a:r>
          </a:p>
          <a:p>
            <a:pPr marL="640080" marR="0" lvl="1" indent="-327660" algn="l" rtl="0">
              <a:spcBef>
                <a:spcPts val="550"/>
              </a:spcBef>
              <a:spcAft>
                <a:spcPts val="0"/>
              </a:spcAft>
              <a:buClr>
                <a:srgbClr val="61893C"/>
              </a:buClr>
              <a:buSzPct val="100000"/>
              <a:buFont typeface="Noto Sans Symbols"/>
              <a:buChar char="⬜"/>
            </a:pPr>
            <a:r>
              <a:rPr lang="en-US" sz="2500" b="1" i="0" u="none" strike="noStrike" cap="none">
                <a:solidFill>
                  <a:schemeClr val="dk1"/>
                </a:solidFill>
                <a:latin typeface="Questrial"/>
                <a:ea typeface="Questrial"/>
                <a:cs typeface="Questrial"/>
                <a:sym typeface="Questrial"/>
              </a:rPr>
              <a:t>2  </a:t>
            </a:r>
            <a:r>
              <a:rPr lang="en-US" sz="2500" b="0" i="0" u="none" strike="noStrike" cap="none">
                <a:solidFill>
                  <a:schemeClr val="dk1"/>
                </a:solidFill>
                <a:latin typeface="Questrial"/>
                <a:ea typeface="Questrial"/>
                <a:cs typeface="Questrial"/>
                <a:sym typeface="Questrial"/>
              </a:rPr>
              <a:t>Some evidence for all criteria in the category and adequate evidence for at least 5 criteria, including A</a:t>
            </a:r>
          </a:p>
          <a:p>
            <a:pPr marL="640080" marR="0" lvl="1" indent="-327660" algn="l" rtl="0">
              <a:spcBef>
                <a:spcPts val="550"/>
              </a:spcBef>
              <a:spcAft>
                <a:spcPts val="0"/>
              </a:spcAft>
              <a:buClr>
                <a:srgbClr val="61893C"/>
              </a:buClr>
              <a:buSzPct val="100000"/>
              <a:buFont typeface="Noto Sans Symbols"/>
              <a:buChar char="⬜"/>
            </a:pPr>
            <a:r>
              <a:rPr lang="en-US" sz="2500" b="1" i="0" u="none" strike="noStrike" cap="none">
                <a:solidFill>
                  <a:schemeClr val="dk1"/>
                </a:solidFill>
                <a:latin typeface="Questrial"/>
                <a:ea typeface="Questrial"/>
                <a:cs typeface="Questrial"/>
                <a:sym typeface="Questrial"/>
              </a:rPr>
              <a:t>1  </a:t>
            </a:r>
            <a:r>
              <a:rPr lang="en-US" sz="2500" b="0" i="0" u="none" strike="noStrike" cap="none">
                <a:solidFill>
                  <a:schemeClr val="dk1"/>
                </a:solidFill>
                <a:latin typeface="Questrial"/>
                <a:ea typeface="Questrial"/>
                <a:cs typeface="Questrial"/>
                <a:sym typeface="Questrial"/>
              </a:rPr>
              <a:t>Adequate evidence for at least two criteria in the category</a:t>
            </a:r>
          </a:p>
          <a:p>
            <a:pPr marL="640080" marR="0" lvl="1" indent="-327660" algn="l" rtl="0">
              <a:spcBef>
                <a:spcPts val="550"/>
              </a:spcBef>
              <a:buClr>
                <a:srgbClr val="61893C"/>
              </a:buClr>
              <a:buSzPct val="100000"/>
              <a:buFont typeface="Noto Sans Symbols"/>
              <a:buChar char="⬜"/>
            </a:pPr>
            <a:r>
              <a:rPr lang="en-US" sz="2500" b="1" i="0" u="none" strike="noStrike" cap="none">
                <a:solidFill>
                  <a:schemeClr val="dk1"/>
                </a:solidFill>
                <a:latin typeface="Questrial"/>
                <a:ea typeface="Questrial"/>
                <a:cs typeface="Questrial"/>
                <a:sym typeface="Questrial"/>
              </a:rPr>
              <a:t>0  </a:t>
            </a:r>
            <a:r>
              <a:rPr lang="en-US" sz="2500" b="0" i="0" u="none" strike="noStrike" cap="none">
                <a:solidFill>
                  <a:schemeClr val="dk1"/>
                </a:solidFill>
                <a:latin typeface="Questrial"/>
                <a:ea typeface="Questrial"/>
                <a:cs typeface="Questrial"/>
                <a:sym typeface="Questrial"/>
              </a:rPr>
              <a:t>Adequate evidence for no more than one criterion in the category</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1554"/>
        <p:cNvGrpSpPr/>
        <p:nvPr/>
      </p:nvGrpSpPr>
      <p:grpSpPr>
        <a:xfrm>
          <a:off x="0" y="0"/>
          <a:ext cx="0" cy="0"/>
          <a:chOff x="0" y="0"/>
          <a:chExt cx="0" cy="0"/>
        </a:xfrm>
      </p:grpSpPr>
      <p:sp>
        <p:nvSpPr>
          <p:cNvPr id="1555" name="Shape 1555"/>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Overall Rating for Lesson/Unit</a:t>
            </a:r>
          </a:p>
        </p:txBody>
      </p:sp>
      <p:pic>
        <p:nvPicPr>
          <p:cNvPr id="1556" name="Shape 1556" descr="Overall.png"/>
          <p:cNvPicPr preferRelativeResize="0">
            <a:picLocks noGrp="1"/>
          </p:cNvPicPr>
          <p:nvPr>
            <p:ph type="body" idx="1"/>
          </p:nvPr>
        </p:nvPicPr>
        <p:blipFill rotWithShape="1">
          <a:blip r:embed="rId3">
            <a:alphaModFix/>
          </a:blip>
          <a:srcRect t="-10573" b="-10573"/>
          <a:stretch/>
        </p:blipFill>
        <p:spPr>
          <a:xfrm>
            <a:off x="612647" y="1600200"/>
            <a:ext cx="8153399" cy="4495800"/>
          </a:xfrm>
          <a:prstGeom prst="rect">
            <a:avLst/>
          </a:prstGeom>
          <a:noFill/>
          <a:ln>
            <a:noFill/>
          </a:ln>
        </p:spPr>
      </p:pic>
      <p:sp>
        <p:nvSpPr>
          <p:cNvPr id="1557" name="Shape 1557"/>
          <p:cNvSpPr/>
          <p:nvPr/>
        </p:nvSpPr>
        <p:spPr>
          <a:xfrm>
            <a:off x="228600" y="2895600"/>
            <a:ext cx="457200" cy="457200"/>
          </a:xfrm>
          <a:prstGeom prst="rightArrow">
            <a:avLst>
              <a:gd name="adj1" fmla="val 50000"/>
              <a:gd name="adj2" fmla="val 50000"/>
            </a:avLst>
          </a:prstGeom>
          <a:solidFill>
            <a:srgbClr val="B45F06"/>
          </a:solidFill>
          <a:ln w="10000" cap="flat" cmpd="sng">
            <a:solidFill>
              <a:schemeClr val="accent1"/>
            </a:solidFill>
            <a:prstDash val="solid"/>
            <a:round/>
            <a:headEnd type="none" w="med" len="med"/>
            <a:tailEnd type="none" w="med" len="med"/>
          </a:ln>
          <a:effectLst>
            <a:outerShdw blurRad="38100" dist="30000" dir="5400000" rotWithShape="0">
              <a:srgbClr val="000000">
                <a:alpha val="44705"/>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1558" name="Shape 1558"/>
          <p:cNvSpPr/>
          <p:nvPr/>
        </p:nvSpPr>
        <p:spPr>
          <a:xfrm>
            <a:off x="3886200" y="1828800"/>
            <a:ext cx="533400" cy="533400"/>
          </a:xfrm>
          <a:prstGeom prst="downArrow">
            <a:avLst>
              <a:gd name="adj1" fmla="val 50000"/>
              <a:gd name="adj2" fmla="val 50000"/>
            </a:avLst>
          </a:prstGeom>
          <a:solidFill>
            <a:srgbClr val="B45F06"/>
          </a:solidFill>
          <a:ln w="10000" cap="flat" cmpd="sng">
            <a:solidFill>
              <a:schemeClr val="accent1"/>
            </a:solidFill>
            <a:prstDash val="solid"/>
            <a:round/>
            <a:headEnd type="none" w="med" len="med"/>
            <a:tailEnd type="none" w="med" len="med"/>
          </a:ln>
          <a:effectLst>
            <a:outerShdw blurRad="38100" dist="30000" dir="5400000" rotWithShape="0">
              <a:srgbClr val="000000">
                <a:alpha val="44705"/>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1559" name="Shape 1559"/>
          <p:cNvSpPr/>
          <p:nvPr/>
        </p:nvSpPr>
        <p:spPr>
          <a:xfrm>
            <a:off x="6248400" y="1905000"/>
            <a:ext cx="609599" cy="533399"/>
          </a:xfrm>
          <a:prstGeom prst="downArrow">
            <a:avLst>
              <a:gd name="adj1" fmla="val 50000"/>
              <a:gd name="adj2" fmla="val 50000"/>
            </a:avLst>
          </a:prstGeom>
          <a:solidFill>
            <a:srgbClr val="B45F06"/>
          </a:solidFill>
          <a:ln w="10000" cap="flat" cmpd="sng">
            <a:solidFill>
              <a:schemeClr val="accent1"/>
            </a:solidFill>
            <a:prstDash val="solid"/>
            <a:round/>
            <a:headEnd type="none" w="med" len="med"/>
            <a:tailEnd type="none" w="med" len="med"/>
          </a:ln>
          <a:effectLst>
            <a:outerShdw blurRad="38100" dist="30000" dir="5400000" rotWithShape="0">
              <a:srgbClr val="000000">
                <a:alpha val="44705"/>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1560" name="Shape 1560"/>
          <p:cNvSpPr/>
          <p:nvPr/>
        </p:nvSpPr>
        <p:spPr>
          <a:xfrm>
            <a:off x="7086600" y="5029200"/>
            <a:ext cx="838199" cy="381000"/>
          </a:xfrm>
          <a:prstGeom prst="upArrow">
            <a:avLst>
              <a:gd name="adj1" fmla="val 50000"/>
              <a:gd name="adj2" fmla="val 50000"/>
            </a:avLst>
          </a:prstGeom>
          <a:solidFill>
            <a:srgbClr val="B45F06"/>
          </a:solidFill>
          <a:ln w="10000" cap="flat" cmpd="sng">
            <a:solidFill>
              <a:schemeClr val="accent1"/>
            </a:solidFill>
            <a:prstDash val="solid"/>
            <a:round/>
            <a:headEnd type="none" w="med" len="med"/>
            <a:tailEnd type="none" w="med" len="med"/>
          </a:ln>
          <a:effectLst>
            <a:outerShdw blurRad="38100" dist="30000" dir="5400000" rotWithShape="0">
              <a:srgbClr val="000000">
                <a:alpha val="44705"/>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1564"/>
        <p:cNvGrpSpPr/>
        <p:nvPr/>
      </p:nvGrpSpPr>
      <p:grpSpPr>
        <a:xfrm>
          <a:off x="0" y="0"/>
          <a:ext cx="0" cy="0"/>
          <a:chOff x="0" y="0"/>
          <a:chExt cx="0" cy="0"/>
        </a:xfrm>
      </p:grpSpPr>
      <p:sp>
        <p:nvSpPr>
          <p:cNvPr id="1565" name="Shape 1565"/>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Module 9: Reflection</a:t>
            </a:r>
          </a:p>
        </p:txBody>
      </p:sp>
      <p:sp>
        <p:nvSpPr>
          <p:cNvPr id="1566" name="Shape 1566"/>
          <p:cNvSpPr txBox="1">
            <a:spLocks noGrp="1"/>
          </p:cNvSpPr>
          <p:nvPr>
            <p:ph type="body" idx="1"/>
          </p:nvPr>
        </p:nvSpPr>
        <p:spPr>
          <a:xfrm>
            <a:off x="626162" y="1529513"/>
            <a:ext cx="7891674" cy="466950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0D467A"/>
              </a:buClr>
              <a:buSzPct val="25000"/>
              <a:buFont typeface="Merriweather Sans"/>
              <a:buNone/>
            </a:pPr>
            <a:endParaRPr sz="2400" b="0" i="0" u="none" strike="noStrike" cap="none">
              <a:solidFill>
                <a:schemeClr val="dk1"/>
              </a:solidFill>
              <a:latin typeface="Questrial"/>
              <a:ea typeface="Questrial"/>
              <a:cs typeface="Questrial"/>
              <a:sym typeface="Questrial"/>
            </a:endParaRPr>
          </a:p>
          <a:p>
            <a:pPr marL="0" marR="0" lvl="0" indent="0" algn="l" rtl="0">
              <a:spcBef>
                <a:spcPts val="700"/>
              </a:spcBef>
              <a:spcAft>
                <a:spcPts val="0"/>
              </a:spcAft>
              <a:buClr>
                <a:srgbClr val="0D467A"/>
              </a:buClr>
              <a:buSzPct val="25000"/>
              <a:buFont typeface="Merriweather Sans"/>
              <a:buNone/>
            </a:pPr>
            <a:endParaRPr sz="2400" b="0" i="0" u="none" strike="noStrike" cap="none">
              <a:solidFill>
                <a:schemeClr val="dk1"/>
              </a:solidFill>
              <a:latin typeface="Questrial"/>
              <a:ea typeface="Questrial"/>
              <a:cs typeface="Questrial"/>
              <a:sym typeface="Questrial"/>
            </a:endParaRPr>
          </a:p>
          <a:p>
            <a:pPr marL="0" marR="0" lvl="0" indent="0" algn="ctr" rtl="0">
              <a:lnSpc>
                <a:spcPct val="114000"/>
              </a:lnSpc>
              <a:spcBef>
                <a:spcPts val="0"/>
              </a:spcBef>
              <a:spcAft>
                <a:spcPts val="0"/>
              </a:spcAft>
              <a:buClr>
                <a:srgbClr val="0D467A"/>
              </a:buClr>
              <a:buSzPct val="25000"/>
              <a:buFont typeface="Merriweather Sans"/>
              <a:buNone/>
            </a:pPr>
            <a:r>
              <a:rPr lang="en-US" sz="3600" b="0" i="0" u="none" strike="noStrike" cap="none">
                <a:solidFill>
                  <a:srgbClr val="595959"/>
                </a:solidFill>
                <a:latin typeface="Questrial"/>
                <a:ea typeface="Questrial"/>
                <a:cs typeface="Questrial"/>
                <a:sym typeface="Questrial"/>
              </a:rPr>
              <a:t>How will we know if students are learning?</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Shape 221"/>
          <p:cNvSpPr txBox="1">
            <a:spLocks noGrp="1"/>
          </p:cNvSpPr>
          <p:nvPr>
            <p:ph type="title"/>
          </p:nvPr>
        </p:nvSpPr>
        <p:spPr>
          <a:xfrm>
            <a:off x="1143000" y="152400"/>
            <a:ext cx="8001000" cy="11430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000" b="0" i="0" u="none" strike="noStrike" cap="none">
                <a:solidFill>
                  <a:schemeClr val="dk1"/>
                </a:solidFill>
                <a:latin typeface="Questrial"/>
                <a:ea typeface="Questrial"/>
                <a:cs typeface="Questrial"/>
                <a:sym typeface="Questrial"/>
              </a:rPr>
              <a:t>Create a </a:t>
            </a:r>
            <a:r>
              <a:rPr lang="en-US" sz="3000" b="0" i="0" u="none" strike="noStrike" cap="none">
                <a:solidFill>
                  <a:srgbClr val="0000FF"/>
                </a:solidFill>
                <a:latin typeface="Questrial"/>
                <a:ea typeface="Questrial"/>
                <a:cs typeface="Questrial"/>
                <a:sym typeface="Questrial"/>
              </a:rPr>
              <a:t>MODEL </a:t>
            </a:r>
            <a:r>
              <a:rPr lang="en-US" sz="3000" b="0" i="0" u="none" strike="noStrike" cap="none">
                <a:solidFill>
                  <a:schemeClr val="dk1"/>
                </a:solidFill>
                <a:latin typeface="Questrial"/>
                <a:ea typeface="Questrial"/>
                <a:cs typeface="Questrial"/>
                <a:sym typeface="Questrial"/>
              </a:rPr>
              <a:t>to help explain how we saw what we did in the 3 stages of the light box</a:t>
            </a:r>
          </a:p>
        </p:txBody>
      </p:sp>
      <p:sp>
        <p:nvSpPr>
          <p:cNvPr id="222" name="Shape 222"/>
          <p:cNvSpPr txBox="1">
            <a:spLocks noGrp="1"/>
          </p:cNvSpPr>
          <p:nvPr>
            <p:ph type="body" idx="1"/>
          </p:nvPr>
        </p:nvSpPr>
        <p:spPr>
          <a:xfrm>
            <a:off x="612647" y="1600200"/>
            <a:ext cx="8153399" cy="4495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Merriweather Sans"/>
              <a:buNone/>
            </a:pPr>
            <a:r>
              <a:rPr lang="en-US" sz="3200" b="0" i="1" u="none" strike="noStrike" cap="none">
                <a:solidFill>
                  <a:schemeClr val="dk1"/>
                </a:solidFill>
                <a:latin typeface="Questrial"/>
                <a:ea typeface="Questrial"/>
                <a:cs typeface="Questrial"/>
                <a:sym typeface="Questrial"/>
              </a:rPr>
              <a:t>Include:</a:t>
            </a:r>
          </a:p>
          <a:p>
            <a:pPr marL="514350" marR="0" lvl="0" indent="-514350" algn="l" rtl="0">
              <a:spcBef>
                <a:spcPts val="640"/>
              </a:spcBef>
              <a:spcAft>
                <a:spcPts val="0"/>
              </a:spcAft>
              <a:buClr>
                <a:schemeClr val="dk1"/>
              </a:buClr>
              <a:buSzPct val="100000"/>
              <a:buFont typeface="Arial"/>
              <a:buAutoNum type="arabicPeriod"/>
            </a:pPr>
            <a:r>
              <a:rPr lang="en-US" sz="3200" b="0" i="0" u="none" strike="noStrike" cap="none">
                <a:solidFill>
                  <a:schemeClr val="dk1"/>
                </a:solidFill>
                <a:latin typeface="Questrial"/>
                <a:ea typeface="Questrial"/>
                <a:cs typeface="Questrial"/>
                <a:sym typeface="Questrial"/>
              </a:rPr>
              <a:t>Components (relevant parts)</a:t>
            </a:r>
          </a:p>
          <a:p>
            <a:pPr marL="514350" marR="0" lvl="0" indent="-514350" algn="l" rtl="0">
              <a:spcBef>
                <a:spcPts val="640"/>
              </a:spcBef>
              <a:spcAft>
                <a:spcPts val="0"/>
              </a:spcAft>
              <a:buClr>
                <a:schemeClr val="dk1"/>
              </a:buClr>
              <a:buSzPct val="100000"/>
              <a:buFont typeface="Arial"/>
              <a:buAutoNum type="arabicPeriod"/>
            </a:pPr>
            <a:r>
              <a:rPr lang="en-US" sz="3200" b="0" i="0" u="none" strike="noStrike" cap="none">
                <a:solidFill>
                  <a:schemeClr val="dk1"/>
                </a:solidFill>
                <a:latin typeface="Questrial"/>
                <a:ea typeface="Questrial"/>
                <a:cs typeface="Questrial"/>
                <a:sym typeface="Questrial"/>
              </a:rPr>
              <a:t>Relationships (how the components interact)</a:t>
            </a:r>
          </a:p>
          <a:p>
            <a:pPr marL="914400" marR="0" lvl="1" indent="-520700" algn="l" rtl="0">
              <a:spcBef>
                <a:spcPts val="560"/>
              </a:spcBef>
              <a:spcAft>
                <a:spcPts val="0"/>
              </a:spcAft>
              <a:buClr>
                <a:schemeClr val="dk1"/>
              </a:buClr>
              <a:buSzPct val="100000"/>
              <a:buFont typeface="Arial"/>
              <a:buChar char="–"/>
            </a:pPr>
            <a:r>
              <a:rPr lang="en-US" sz="2800" b="0" i="0" u="none" strike="noStrike" cap="none">
                <a:solidFill>
                  <a:schemeClr val="dk1"/>
                </a:solidFill>
                <a:latin typeface="Questrial"/>
                <a:ea typeface="Questrial"/>
                <a:cs typeface="Questrial"/>
                <a:sym typeface="Questrial"/>
              </a:rPr>
              <a:t>What moves? What changes?</a:t>
            </a:r>
          </a:p>
          <a:p>
            <a:pPr marL="514350" marR="0" lvl="0" indent="-514350" algn="l" rtl="0">
              <a:spcBef>
                <a:spcPts val="640"/>
              </a:spcBef>
              <a:spcAft>
                <a:spcPts val="0"/>
              </a:spcAft>
              <a:buClr>
                <a:schemeClr val="dk1"/>
              </a:buClr>
              <a:buSzPct val="100000"/>
              <a:buFont typeface="Arial"/>
              <a:buAutoNum type="arabicPeriod"/>
            </a:pPr>
            <a:r>
              <a:rPr lang="en-US" sz="3200" b="0" i="0" u="none" strike="noStrike" cap="none">
                <a:solidFill>
                  <a:schemeClr val="dk1"/>
                </a:solidFill>
                <a:latin typeface="Questrial"/>
                <a:ea typeface="Questrial"/>
                <a:cs typeface="Questrial"/>
                <a:sym typeface="Questrial"/>
              </a:rPr>
              <a:t>Connections (to big science ideas, processes, theories, or laws)  </a:t>
            </a:r>
          </a:p>
          <a:p>
            <a:pPr marL="320040" marR="0" lvl="0" indent="-320040" algn="l" rtl="0">
              <a:spcBef>
                <a:spcPts val="700"/>
              </a:spcBef>
              <a:buClr>
                <a:srgbClr val="0D467A"/>
              </a:buClr>
              <a:buSzPct val="100000"/>
              <a:buFont typeface="Merriweather Sans"/>
              <a:buNone/>
            </a:pPr>
            <a:endParaRPr sz="2900" b="0" i="0" u="none" strike="noStrike" cap="none">
              <a:solidFill>
                <a:schemeClr val="dk1"/>
              </a:solidFill>
              <a:latin typeface="Questrial"/>
              <a:ea typeface="Questrial"/>
              <a:cs typeface="Questrial"/>
              <a:sym typeface="Questrial"/>
            </a:endParaRP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1571"/>
        <p:cNvGrpSpPr/>
        <p:nvPr/>
      </p:nvGrpSpPr>
      <p:grpSpPr>
        <a:xfrm>
          <a:off x="0" y="0"/>
          <a:ext cx="0" cy="0"/>
          <a:chOff x="0" y="0"/>
          <a:chExt cx="0" cy="0"/>
        </a:xfrm>
      </p:grpSpPr>
      <p:pic>
        <p:nvPicPr>
          <p:cNvPr id="1572" name="Shape 1572"/>
          <p:cNvPicPr preferRelativeResize="0"/>
          <p:nvPr/>
        </p:nvPicPr>
        <p:blipFill rotWithShape="1">
          <a:blip r:embed="rId3">
            <a:alphaModFix/>
          </a:blip>
          <a:srcRect l="59815" t="3047" r="4256" b="4544"/>
          <a:stretch/>
        </p:blipFill>
        <p:spPr>
          <a:xfrm>
            <a:off x="0" y="0"/>
            <a:ext cx="9144000" cy="6962274"/>
          </a:xfrm>
          <a:prstGeom prst="rect">
            <a:avLst/>
          </a:prstGeom>
          <a:noFill/>
          <a:ln>
            <a:noFill/>
          </a:ln>
        </p:spPr>
      </p:pic>
      <p:pic>
        <p:nvPicPr>
          <p:cNvPr id="1573" name="Shape 1573"/>
          <p:cNvPicPr preferRelativeResize="0"/>
          <p:nvPr/>
        </p:nvPicPr>
        <p:blipFill rotWithShape="1">
          <a:blip r:embed="rId4">
            <a:alphaModFix/>
          </a:blip>
          <a:srcRect/>
          <a:stretch/>
        </p:blipFill>
        <p:spPr>
          <a:xfrm>
            <a:off x="4081328" y="4267200"/>
            <a:ext cx="1275300" cy="584700"/>
          </a:xfrm>
          <a:prstGeom prst="rect">
            <a:avLst/>
          </a:prstGeom>
          <a:noFill/>
          <a:ln>
            <a:noFill/>
          </a:ln>
        </p:spPr>
      </p:pic>
      <p:sp>
        <p:nvSpPr>
          <p:cNvPr id="1574" name="Shape 1574"/>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1200">
                <a:solidFill>
                  <a:srgbClr val="000000"/>
                </a:solidFill>
                <a:latin typeface="Questrial"/>
                <a:ea typeface="Questrial"/>
                <a:cs typeface="Questrial"/>
                <a:sym typeface="Questrial"/>
              </a:rPr>
              <a:t>EQuiP Rubric for Science v3.0 Professional Learning </a:t>
            </a:r>
          </a:p>
        </p:txBody>
      </p:sp>
      <p:sp>
        <p:nvSpPr>
          <p:cNvPr id="1575" name="Shape 1575"/>
          <p:cNvSpPr txBox="1"/>
          <p:nvPr/>
        </p:nvSpPr>
        <p:spPr>
          <a:xfrm>
            <a:off x="-33867" y="5181600"/>
            <a:ext cx="9144000" cy="5847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600" b="1">
                <a:solidFill>
                  <a:schemeClr val="dk1"/>
                </a:solidFill>
                <a:latin typeface="Questrial"/>
                <a:ea typeface="Questrial"/>
                <a:cs typeface="Questrial"/>
                <a:sym typeface="Questrial"/>
              </a:rPr>
              <a:t>Module 10:  Culminating Task </a:t>
            </a:r>
          </a:p>
        </p:txBody>
      </p:sp>
    </p:spTree>
  </p:cSld>
  <p:clrMapOvr>
    <a:masterClrMapping/>
  </p:clrMapOvr>
  <p:transition spd="slow">
    <p:fade/>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1580"/>
        <p:cNvGrpSpPr/>
        <p:nvPr/>
      </p:nvGrpSpPr>
      <p:grpSpPr>
        <a:xfrm>
          <a:off x="0" y="0"/>
          <a:ext cx="0" cy="0"/>
          <a:chOff x="0" y="0"/>
          <a:chExt cx="0" cy="0"/>
        </a:xfrm>
      </p:grpSpPr>
      <p:sp>
        <p:nvSpPr>
          <p:cNvPr id="1581" name="Shape 1581"/>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Module 10: Culminating Task</a:t>
            </a:r>
          </a:p>
        </p:txBody>
      </p:sp>
      <p:pic>
        <p:nvPicPr>
          <p:cNvPr id="1582" name="Shape 1582" descr="EQ.png"/>
          <p:cNvPicPr preferRelativeResize="0">
            <a:picLocks noGrp="1"/>
          </p:cNvPicPr>
          <p:nvPr>
            <p:ph type="body" idx="1"/>
          </p:nvPr>
        </p:nvPicPr>
        <p:blipFill rotWithShape="1">
          <a:blip r:embed="rId3">
            <a:alphaModFix/>
          </a:blip>
          <a:srcRect l="-18159" r="-18158"/>
          <a:stretch/>
        </p:blipFill>
        <p:spPr>
          <a:xfrm>
            <a:off x="457200" y="1600200"/>
            <a:ext cx="8065144" cy="3886198"/>
          </a:xfrm>
          <a:prstGeom prst="rect">
            <a:avLst/>
          </a:prstGeom>
          <a:noFill/>
          <a:ln>
            <a:noFill/>
          </a:ln>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1586"/>
        <p:cNvGrpSpPr/>
        <p:nvPr/>
      </p:nvGrpSpPr>
      <p:grpSpPr>
        <a:xfrm>
          <a:off x="0" y="0"/>
          <a:ext cx="0" cy="0"/>
          <a:chOff x="0" y="0"/>
          <a:chExt cx="0" cy="0"/>
        </a:xfrm>
      </p:grpSpPr>
      <p:sp>
        <p:nvSpPr>
          <p:cNvPr id="1587" name="Shape 1587"/>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Your Task</a:t>
            </a:r>
          </a:p>
        </p:txBody>
      </p:sp>
      <p:sp>
        <p:nvSpPr>
          <p:cNvPr id="1588" name="Shape 1588"/>
          <p:cNvSpPr txBox="1">
            <a:spLocks noGrp="1"/>
          </p:cNvSpPr>
          <p:nvPr>
            <p:ph type="body" idx="1"/>
          </p:nvPr>
        </p:nvSpPr>
        <p:spPr>
          <a:xfrm>
            <a:off x="567135" y="1450491"/>
            <a:ext cx="8009729" cy="466950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0D467A"/>
              </a:buClr>
              <a:buSzPct val="25000"/>
              <a:buFont typeface="Merriweather Sans"/>
              <a:buNone/>
            </a:pPr>
            <a:endParaRPr sz="2900" b="0" i="0" u="none" strike="noStrike" cap="none">
              <a:solidFill>
                <a:schemeClr val="dk1"/>
              </a:solidFill>
              <a:latin typeface="Questrial"/>
              <a:ea typeface="Questrial"/>
              <a:cs typeface="Questrial"/>
              <a:sym typeface="Questrial"/>
            </a:endParaRPr>
          </a:p>
          <a:p>
            <a:pPr marL="0" marR="0" lvl="0" indent="0" algn="ctr" rtl="0">
              <a:lnSpc>
                <a:spcPct val="114000"/>
              </a:lnSpc>
              <a:spcBef>
                <a:spcPts val="0"/>
              </a:spcBef>
              <a:spcAft>
                <a:spcPts val="0"/>
              </a:spcAft>
              <a:buClr>
                <a:srgbClr val="0D467A"/>
              </a:buClr>
              <a:buSzPct val="25000"/>
              <a:buFont typeface="Merriweather Sans"/>
              <a:buNone/>
            </a:pPr>
            <a:r>
              <a:rPr lang="en-US" sz="3200" b="0" i="0" u="none" strike="noStrike" cap="none">
                <a:solidFill>
                  <a:srgbClr val="595959"/>
                </a:solidFill>
                <a:latin typeface="Questrial"/>
                <a:ea typeface="Questrial"/>
                <a:cs typeface="Questrial"/>
                <a:sym typeface="Questrial"/>
              </a:rPr>
              <a:t>Use the EQuIP Rubric to examine a series of lessons or a unit of instruction developed for your specific grade, grade band or science discipline.</a:t>
            </a:r>
          </a:p>
          <a:p>
            <a:pPr marL="0" marR="0" lvl="0" indent="0" algn="l" rtl="0">
              <a:spcBef>
                <a:spcPts val="1700"/>
              </a:spcBef>
              <a:buClr>
                <a:srgbClr val="0D467A"/>
              </a:buClr>
              <a:buSzPct val="25000"/>
              <a:buFont typeface="Merriweather Sans"/>
              <a:buNone/>
            </a:pPr>
            <a:endParaRPr sz="2900" b="0" i="0" u="none" strike="noStrike" cap="none">
              <a:solidFill>
                <a:schemeClr val="dk1"/>
              </a:solidFill>
              <a:latin typeface="Questrial"/>
              <a:ea typeface="Questrial"/>
              <a:cs typeface="Questrial"/>
              <a:sym typeface="Questrial"/>
            </a:endParaRP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1592"/>
        <p:cNvGrpSpPr/>
        <p:nvPr/>
      </p:nvGrpSpPr>
      <p:grpSpPr>
        <a:xfrm>
          <a:off x="0" y="0"/>
          <a:ext cx="0" cy="0"/>
          <a:chOff x="0" y="0"/>
          <a:chExt cx="0" cy="0"/>
        </a:xfrm>
      </p:grpSpPr>
      <p:sp>
        <p:nvSpPr>
          <p:cNvPr id="1593" name="Shape 1593"/>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Remember</a:t>
            </a:r>
          </a:p>
        </p:txBody>
      </p:sp>
      <p:graphicFrame>
        <p:nvGraphicFramePr>
          <p:cNvPr id="1594" name="Shape 1594"/>
          <p:cNvGraphicFramePr/>
          <p:nvPr/>
        </p:nvGraphicFramePr>
        <p:xfrm>
          <a:off x="40937" y="1536879"/>
          <a:ext cx="9060100" cy="5132800"/>
        </p:xfrm>
        <a:graphic>
          <a:graphicData uri="http://schemas.openxmlformats.org/drawingml/2006/table">
            <a:tbl>
              <a:tblPr firstRow="1" bandRow="1">
                <a:noFill/>
                <a:tableStyleId>{ECDEB62D-96F2-4BB3-9BBE-DD72F20CD207}</a:tableStyleId>
              </a:tblPr>
              <a:tblGrid>
                <a:gridCol w="4530050">
                  <a:extLst>
                    <a:ext uri="{9D8B030D-6E8A-4147-A177-3AD203B41FA5}">
                      <a16:colId xmlns:a16="http://schemas.microsoft.com/office/drawing/2014/main" val="20000"/>
                    </a:ext>
                  </a:extLst>
                </a:gridCol>
                <a:gridCol w="4530050">
                  <a:extLst>
                    <a:ext uri="{9D8B030D-6E8A-4147-A177-3AD203B41FA5}">
                      <a16:colId xmlns:a16="http://schemas.microsoft.com/office/drawing/2014/main" val="20001"/>
                    </a:ext>
                  </a:extLst>
                </a:gridCol>
              </a:tblGrid>
              <a:tr h="1195400">
                <a:tc>
                  <a:txBody>
                    <a:bodyPr/>
                    <a:lstStyle/>
                    <a:p>
                      <a:pPr marL="0" marR="0" lvl="0" indent="0" algn="ctr" rtl="0">
                        <a:spcBef>
                          <a:spcPts val="0"/>
                        </a:spcBef>
                        <a:buSzPct val="25000"/>
                        <a:buNone/>
                      </a:pPr>
                      <a:r>
                        <a:rPr lang="en-US" sz="3200"/>
                        <a:t>The Equip Rubric </a:t>
                      </a:r>
                      <a:r>
                        <a:rPr lang="en-US" sz="3200" u="sng"/>
                        <a:t>IS</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spcBef>
                          <a:spcPts val="0"/>
                        </a:spcBef>
                        <a:buSzPct val="25000"/>
                        <a:buNone/>
                      </a:pPr>
                      <a:r>
                        <a:rPr lang="en-US" sz="3200"/>
                        <a:t>The Equip Rubric </a:t>
                      </a:r>
                      <a:r>
                        <a:rPr lang="en-US" sz="3200" u="sng"/>
                        <a:t>IS NOT</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7F7F7F"/>
                    </a:solidFill>
                  </a:tcPr>
                </a:tc>
                <a:extLst>
                  <a:ext uri="{0D108BD9-81ED-4DB2-BD59-A6C34878D82A}">
                    <a16:rowId xmlns:a16="http://schemas.microsoft.com/office/drawing/2014/main" val="10000"/>
                  </a:ext>
                </a:extLst>
              </a:tr>
              <a:tr h="1796450">
                <a:tc>
                  <a:txBody>
                    <a:bodyPr/>
                    <a:lstStyle/>
                    <a:p>
                      <a:pPr marL="0" marR="0" lvl="0" indent="0" algn="l" rtl="0">
                        <a:spcBef>
                          <a:spcPts val="0"/>
                        </a:spcBef>
                        <a:buSzPct val="25000"/>
                        <a:buNone/>
                      </a:pPr>
                      <a:r>
                        <a:rPr lang="en-US" sz="2400">
                          <a:solidFill>
                            <a:srgbClr val="595959"/>
                          </a:solidFill>
                        </a:rPr>
                        <a:t>Designed to evaluate LESSONS that include instructional tasks and assessments aligned to NGSS</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57150" marR="0" lvl="0" indent="-6350" algn="l" rtl="0">
                        <a:spcBef>
                          <a:spcPts val="0"/>
                        </a:spcBef>
                        <a:buSzPct val="25000"/>
                        <a:buNone/>
                      </a:pPr>
                      <a:r>
                        <a:rPr lang="en-US" sz="2400">
                          <a:solidFill>
                            <a:schemeClr val="dk1"/>
                          </a:solidFill>
                          <a:latin typeface="Questrial"/>
                          <a:ea typeface="Questrial"/>
                          <a:cs typeface="Questrial"/>
                          <a:sym typeface="Questrial"/>
                        </a:rPr>
                        <a:t>Designed to evaluate a single task or activity or a full curriculum</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FBFBF"/>
                    </a:solidFill>
                  </a:tcPr>
                </a:tc>
                <a:extLst>
                  <a:ext uri="{0D108BD9-81ED-4DB2-BD59-A6C34878D82A}">
                    <a16:rowId xmlns:a16="http://schemas.microsoft.com/office/drawing/2014/main" val="10001"/>
                  </a:ext>
                </a:extLst>
              </a:tr>
              <a:tr h="2140950">
                <a:tc>
                  <a:txBody>
                    <a:bodyPr/>
                    <a:lstStyle/>
                    <a:p>
                      <a:pPr marL="0" marR="0" lvl="0" indent="0" algn="l" rtl="0">
                        <a:spcBef>
                          <a:spcPts val="0"/>
                        </a:spcBef>
                        <a:buSzPct val="25000"/>
                        <a:buNone/>
                      </a:pPr>
                      <a:r>
                        <a:rPr lang="en-US" sz="2400">
                          <a:solidFill>
                            <a:srgbClr val="595959"/>
                          </a:solidFill>
                          <a:latin typeface="Questrial"/>
                          <a:ea typeface="Questrial"/>
                          <a:cs typeface="Questrial"/>
                          <a:sym typeface="Questrial"/>
                        </a:rPr>
                        <a:t>Designed to evaluate UNITS that include integrated and focused lessons aligned to the NGSS that extend over a longer period of time</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57150" marR="0" lvl="0" indent="-6350" algn="l" rtl="0">
                        <a:spcBef>
                          <a:spcPts val="0"/>
                        </a:spcBef>
                        <a:buSzPct val="25000"/>
                        <a:buNone/>
                      </a:pPr>
                      <a:r>
                        <a:rPr lang="en-US" sz="2400">
                          <a:solidFill>
                            <a:schemeClr val="dk1"/>
                          </a:solidFill>
                          <a:latin typeface="Questrial"/>
                          <a:ea typeface="Questrial"/>
                          <a:cs typeface="Questrial"/>
                          <a:sym typeface="Questrial"/>
                        </a:rPr>
                        <a:t>Designed to require a specific template for lessons or units</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1598"/>
        <p:cNvGrpSpPr/>
        <p:nvPr/>
      </p:nvGrpSpPr>
      <p:grpSpPr>
        <a:xfrm>
          <a:off x="0" y="0"/>
          <a:ext cx="0" cy="0"/>
          <a:chOff x="0" y="0"/>
          <a:chExt cx="0" cy="0"/>
        </a:xfrm>
      </p:grpSpPr>
      <p:sp>
        <p:nvSpPr>
          <p:cNvPr id="1599" name="Shape 1599"/>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The Process</a:t>
            </a:r>
          </a:p>
        </p:txBody>
      </p:sp>
      <p:grpSp>
        <p:nvGrpSpPr>
          <p:cNvPr id="1600" name="Shape 1600"/>
          <p:cNvGrpSpPr/>
          <p:nvPr/>
        </p:nvGrpSpPr>
        <p:grpSpPr>
          <a:xfrm>
            <a:off x="1275759" y="1158284"/>
            <a:ext cx="6592493" cy="5588175"/>
            <a:chOff x="1865306" y="3254"/>
            <a:chExt cx="6592493" cy="5588175"/>
          </a:xfrm>
        </p:grpSpPr>
        <p:sp>
          <p:nvSpPr>
            <p:cNvPr id="1601" name="Shape 1601"/>
            <p:cNvSpPr/>
            <p:nvPr/>
          </p:nvSpPr>
          <p:spPr>
            <a:xfrm>
              <a:off x="4162253" y="3254"/>
              <a:ext cx="1998587" cy="1299080"/>
            </a:xfrm>
            <a:prstGeom prst="roundRect">
              <a:avLst>
                <a:gd name="adj" fmla="val 16667"/>
              </a:avLst>
            </a:prstGeom>
            <a:solidFill>
              <a:schemeClr val="lt1"/>
            </a:solidFill>
            <a:ln w="19050" cap="flat" cmpd="sng">
              <a:solidFill>
                <a:schemeClr val="dk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02" name="Shape 1602"/>
            <p:cNvSpPr txBox="1"/>
            <p:nvPr/>
          </p:nvSpPr>
          <p:spPr>
            <a:xfrm>
              <a:off x="4225669" y="66670"/>
              <a:ext cx="1871755" cy="1172248"/>
            </a:xfrm>
            <a:prstGeom prst="rect">
              <a:avLst/>
            </a:prstGeom>
            <a:noFill/>
            <a:ln>
              <a:noFill/>
            </a:ln>
          </p:spPr>
          <p:txBody>
            <a:bodyPr lIns="106675" tIns="106675" rIns="106675" bIns="106675" anchor="ctr" anchorCtr="0">
              <a:noAutofit/>
            </a:bodyPr>
            <a:lstStyle/>
            <a:p>
              <a:pPr marL="0" marR="0" lvl="0" indent="0" algn="ctr" rtl="0">
                <a:lnSpc>
                  <a:spcPct val="90000"/>
                </a:lnSpc>
                <a:spcBef>
                  <a:spcPts val="0"/>
                </a:spcBef>
                <a:spcAft>
                  <a:spcPts val="0"/>
                </a:spcAft>
                <a:buSzPct val="25000"/>
                <a:buNone/>
              </a:pPr>
              <a:r>
                <a:rPr lang="en-US" sz="2800">
                  <a:solidFill>
                    <a:schemeClr val="lt1"/>
                  </a:solidFill>
                  <a:latin typeface="Questrial"/>
                  <a:ea typeface="Questrial"/>
                  <a:cs typeface="Questrial"/>
                  <a:sym typeface="Questrial"/>
                </a:rPr>
                <a:t>Evidence</a:t>
              </a:r>
            </a:p>
            <a:p>
              <a:pPr marL="0" marR="0" lvl="0" indent="0" algn="ctr" rtl="0">
                <a:lnSpc>
                  <a:spcPct val="90000"/>
                </a:lnSpc>
                <a:spcBef>
                  <a:spcPts val="980"/>
                </a:spcBef>
                <a:spcAft>
                  <a:spcPts val="0"/>
                </a:spcAft>
                <a:buNone/>
              </a:pPr>
              <a:endParaRPr sz="2800">
                <a:solidFill>
                  <a:schemeClr val="lt1"/>
                </a:solidFill>
                <a:latin typeface="Questrial"/>
                <a:ea typeface="Questrial"/>
                <a:cs typeface="Questrial"/>
                <a:sym typeface="Questrial"/>
              </a:endParaRPr>
            </a:p>
          </p:txBody>
        </p:sp>
        <p:sp>
          <p:nvSpPr>
            <p:cNvPr id="1603" name="Shape 1603"/>
            <p:cNvSpPr/>
            <p:nvPr/>
          </p:nvSpPr>
          <p:spPr>
            <a:xfrm>
              <a:off x="3016999" y="652795"/>
              <a:ext cx="4289093" cy="4289093"/>
            </a:xfrm>
            <a:custGeom>
              <a:avLst/>
              <a:gdLst/>
              <a:ahLst/>
              <a:cxnLst/>
              <a:rect l="0" t="0" r="0" b="0"/>
              <a:pathLst>
                <a:path w="120000" h="120000" extrusionOk="0">
                  <a:moveTo>
                    <a:pt x="95663" y="11749"/>
                  </a:moveTo>
                  <a:lnTo>
                    <a:pt x="95662" y="11748"/>
                  </a:lnTo>
                  <a:cubicBezTo>
                    <a:pt x="103335" y="17420"/>
                    <a:pt x="109545" y="24839"/>
                    <a:pt x="113776" y="33390"/>
                  </a:cubicBezTo>
                </a:path>
              </a:pathLst>
            </a:custGeom>
            <a:noFill/>
            <a:ln w="10000" cap="flat" cmpd="sng">
              <a:solidFill>
                <a:schemeClr val="dk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04" name="Shape 1604"/>
            <p:cNvSpPr/>
            <p:nvPr/>
          </p:nvSpPr>
          <p:spPr>
            <a:xfrm>
              <a:off x="6459200" y="2147800"/>
              <a:ext cx="1998600" cy="1299000"/>
            </a:xfrm>
            <a:prstGeom prst="roundRect">
              <a:avLst>
                <a:gd name="adj" fmla="val 16667"/>
              </a:avLst>
            </a:prstGeom>
            <a:solidFill>
              <a:schemeClr val="lt1"/>
            </a:solidFill>
            <a:ln w="19050" cap="flat" cmpd="sng">
              <a:solidFill>
                <a:schemeClr val="dk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05" name="Shape 1605"/>
            <p:cNvSpPr txBox="1"/>
            <p:nvPr/>
          </p:nvSpPr>
          <p:spPr>
            <a:xfrm>
              <a:off x="6370216" y="2211216"/>
              <a:ext cx="1871755" cy="1172248"/>
            </a:xfrm>
            <a:prstGeom prst="rect">
              <a:avLst/>
            </a:prstGeom>
            <a:noFill/>
            <a:ln>
              <a:noFill/>
            </a:ln>
          </p:spPr>
          <p:txBody>
            <a:bodyPr lIns="106675" tIns="106675" rIns="106675" bIns="106675" anchor="ctr" anchorCtr="0">
              <a:noAutofit/>
            </a:bodyPr>
            <a:lstStyle/>
            <a:p>
              <a:pPr marL="0" marR="0" lvl="0" indent="0" algn="ctr" rtl="0">
                <a:lnSpc>
                  <a:spcPct val="90000"/>
                </a:lnSpc>
                <a:spcBef>
                  <a:spcPts val="0"/>
                </a:spcBef>
                <a:spcAft>
                  <a:spcPts val="0"/>
                </a:spcAft>
                <a:buSzPct val="25000"/>
                <a:buNone/>
              </a:pPr>
              <a:r>
                <a:rPr lang="en-US" sz="2800">
                  <a:solidFill>
                    <a:schemeClr val="lt1"/>
                  </a:solidFill>
                  <a:latin typeface="Questrial"/>
                  <a:ea typeface="Questrial"/>
                  <a:cs typeface="Questrial"/>
                  <a:sym typeface="Questrial"/>
                </a:rPr>
                <a:t>Reasoning</a:t>
              </a:r>
            </a:p>
            <a:p>
              <a:pPr marL="0" marR="0" lvl="0" indent="0" algn="ctr" rtl="0">
                <a:lnSpc>
                  <a:spcPct val="90000"/>
                </a:lnSpc>
                <a:spcBef>
                  <a:spcPts val="980"/>
                </a:spcBef>
                <a:spcAft>
                  <a:spcPts val="0"/>
                </a:spcAft>
                <a:buNone/>
              </a:pPr>
              <a:endParaRPr sz="2800">
                <a:solidFill>
                  <a:schemeClr val="lt1"/>
                </a:solidFill>
                <a:latin typeface="Questrial"/>
                <a:ea typeface="Questrial"/>
                <a:cs typeface="Questrial"/>
                <a:sym typeface="Questrial"/>
              </a:endParaRPr>
            </a:p>
          </p:txBody>
        </p:sp>
        <p:sp>
          <p:nvSpPr>
            <p:cNvPr id="1606" name="Shape 1606"/>
            <p:cNvSpPr/>
            <p:nvPr/>
          </p:nvSpPr>
          <p:spPr>
            <a:xfrm>
              <a:off x="3016999" y="652795"/>
              <a:ext cx="4289093" cy="4289093"/>
            </a:xfrm>
            <a:custGeom>
              <a:avLst/>
              <a:gdLst/>
              <a:ahLst/>
              <a:cxnLst/>
              <a:rect l="0" t="0" r="0" b="0"/>
              <a:pathLst>
                <a:path w="120000" h="120000" extrusionOk="0">
                  <a:moveTo>
                    <a:pt x="113776" y="86609"/>
                  </a:moveTo>
                  <a:cubicBezTo>
                    <a:pt x="109544" y="95160"/>
                    <a:pt x="103334" y="102579"/>
                    <a:pt x="95662" y="108250"/>
                  </a:cubicBezTo>
                </a:path>
              </a:pathLst>
            </a:custGeom>
            <a:noFill/>
            <a:ln w="10000" cap="flat" cmpd="sng">
              <a:solidFill>
                <a:schemeClr val="dk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07" name="Shape 1607"/>
            <p:cNvSpPr/>
            <p:nvPr/>
          </p:nvSpPr>
          <p:spPr>
            <a:xfrm>
              <a:off x="4162253" y="4292348"/>
              <a:ext cx="1998587" cy="1299080"/>
            </a:xfrm>
            <a:prstGeom prst="roundRect">
              <a:avLst>
                <a:gd name="adj" fmla="val 16667"/>
              </a:avLst>
            </a:prstGeom>
            <a:solidFill>
              <a:schemeClr val="lt1"/>
            </a:solidFill>
            <a:ln w="19050" cap="flat" cmpd="sng">
              <a:solidFill>
                <a:schemeClr val="dk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08" name="Shape 1608"/>
            <p:cNvSpPr txBox="1"/>
            <p:nvPr/>
          </p:nvSpPr>
          <p:spPr>
            <a:xfrm>
              <a:off x="4225669" y="4355764"/>
              <a:ext cx="1871755" cy="1172248"/>
            </a:xfrm>
            <a:prstGeom prst="rect">
              <a:avLst/>
            </a:prstGeom>
            <a:noFill/>
            <a:ln>
              <a:noFill/>
            </a:ln>
          </p:spPr>
          <p:txBody>
            <a:bodyPr lIns="106675" tIns="106675" rIns="106675" bIns="106675" anchor="ctr" anchorCtr="0">
              <a:noAutofit/>
            </a:bodyPr>
            <a:lstStyle/>
            <a:p>
              <a:pPr marL="0" marR="0" lvl="0" indent="0" algn="ctr" rtl="0">
                <a:lnSpc>
                  <a:spcPct val="90000"/>
                </a:lnSpc>
                <a:spcBef>
                  <a:spcPts val="0"/>
                </a:spcBef>
                <a:spcAft>
                  <a:spcPts val="0"/>
                </a:spcAft>
                <a:buSzPct val="25000"/>
                <a:buNone/>
              </a:pPr>
              <a:r>
                <a:rPr lang="en-US" sz="2800">
                  <a:solidFill>
                    <a:schemeClr val="lt1"/>
                  </a:solidFill>
                  <a:latin typeface="Questrial"/>
                  <a:ea typeface="Questrial"/>
                  <a:cs typeface="Questrial"/>
                  <a:sym typeface="Questrial"/>
                </a:rPr>
                <a:t>Consensus</a:t>
              </a:r>
            </a:p>
            <a:p>
              <a:pPr marL="0" marR="0" lvl="0" indent="0" algn="ctr" rtl="0">
                <a:lnSpc>
                  <a:spcPct val="90000"/>
                </a:lnSpc>
                <a:spcBef>
                  <a:spcPts val="980"/>
                </a:spcBef>
                <a:spcAft>
                  <a:spcPts val="0"/>
                </a:spcAft>
                <a:buNone/>
              </a:pPr>
              <a:endParaRPr sz="2800">
                <a:solidFill>
                  <a:schemeClr val="lt1"/>
                </a:solidFill>
                <a:latin typeface="Questrial"/>
                <a:ea typeface="Questrial"/>
                <a:cs typeface="Questrial"/>
                <a:sym typeface="Questrial"/>
              </a:endParaRPr>
            </a:p>
          </p:txBody>
        </p:sp>
        <p:sp>
          <p:nvSpPr>
            <p:cNvPr id="1609" name="Shape 1609"/>
            <p:cNvSpPr/>
            <p:nvPr/>
          </p:nvSpPr>
          <p:spPr>
            <a:xfrm>
              <a:off x="3016999" y="652795"/>
              <a:ext cx="4289093" cy="4289093"/>
            </a:xfrm>
            <a:custGeom>
              <a:avLst/>
              <a:gdLst/>
              <a:ahLst/>
              <a:cxnLst/>
              <a:rect l="0" t="0" r="0" b="0"/>
              <a:pathLst>
                <a:path w="120000" h="120000" extrusionOk="0">
                  <a:moveTo>
                    <a:pt x="24336" y="108250"/>
                  </a:moveTo>
                  <a:lnTo>
                    <a:pt x="24336" y="108250"/>
                  </a:lnTo>
                  <a:cubicBezTo>
                    <a:pt x="16663" y="102578"/>
                    <a:pt x="10453" y="95159"/>
                    <a:pt x="6222" y="86608"/>
                  </a:cubicBezTo>
                </a:path>
              </a:pathLst>
            </a:custGeom>
            <a:noFill/>
            <a:ln w="10000" cap="flat" cmpd="sng">
              <a:solidFill>
                <a:schemeClr val="dk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10" name="Shape 1610"/>
            <p:cNvSpPr/>
            <p:nvPr/>
          </p:nvSpPr>
          <p:spPr>
            <a:xfrm>
              <a:off x="1865306" y="2147800"/>
              <a:ext cx="1998599" cy="1299000"/>
            </a:xfrm>
            <a:prstGeom prst="roundRect">
              <a:avLst>
                <a:gd name="adj" fmla="val 16667"/>
              </a:avLst>
            </a:prstGeom>
            <a:solidFill>
              <a:schemeClr val="lt1"/>
            </a:solidFill>
            <a:ln w="19050" cap="flat" cmpd="sng">
              <a:solidFill>
                <a:schemeClr val="dk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11" name="Shape 1611"/>
            <p:cNvSpPr txBox="1"/>
            <p:nvPr/>
          </p:nvSpPr>
          <p:spPr>
            <a:xfrm>
              <a:off x="2081122" y="2211216"/>
              <a:ext cx="1871755" cy="1172248"/>
            </a:xfrm>
            <a:prstGeom prst="rect">
              <a:avLst/>
            </a:prstGeom>
            <a:noFill/>
            <a:ln>
              <a:noFill/>
            </a:ln>
          </p:spPr>
          <p:txBody>
            <a:bodyPr lIns="106675" tIns="106675" rIns="106675" bIns="106675" anchor="ctr" anchorCtr="0">
              <a:noAutofit/>
            </a:bodyPr>
            <a:lstStyle/>
            <a:p>
              <a:pPr marL="0" marR="0" lvl="0" indent="0" algn="ctr" rtl="0">
                <a:lnSpc>
                  <a:spcPct val="90000"/>
                </a:lnSpc>
                <a:spcBef>
                  <a:spcPts val="0"/>
                </a:spcBef>
                <a:spcAft>
                  <a:spcPts val="0"/>
                </a:spcAft>
                <a:buSzPct val="25000"/>
                <a:buNone/>
              </a:pPr>
              <a:r>
                <a:rPr lang="en-US" sz="2800">
                  <a:solidFill>
                    <a:schemeClr val="lt1"/>
                  </a:solidFill>
                  <a:latin typeface="Questrial"/>
                  <a:ea typeface="Questrial"/>
                  <a:cs typeface="Questrial"/>
                  <a:sym typeface="Questrial"/>
                </a:rPr>
                <a:t>Suggestions</a:t>
              </a:r>
            </a:p>
            <a:p>
              <a:pPr marL="0" marR="0" lvl="0" indent="0" algn="ctr" rtl="0">
                <a:lnSpc>
                  <a:spcPct val="90000"/>
                </a:lnSpc>
                <a:spcBef>
                  <a:spcPts val="980"/>
                </a:spcBef>
                <a:spcAft>
                  <a:spcPts val="0"/>
                </a:spcAft>
                <a:buNone/>
              </a:pPr>
              <a:endParaRPr sz="2800">
                <a:solidFill>
                  <a:schemeClr val="lt1"/>
                </a:solidFill>
                <a:latin typeface="Questrial"/>
                <a:ea typeface="Questrial"/>
                <a:cs typeface="Questrial"/>
                <a:sym typeface="Questrial"/>
              </a:endParaRPr>
            </a:p>
          </p:txBody>
        </p:sp>
        <p:sp>
          <p:nvSpPr>
            <p:cNvPr id="1612" name="Shape 1612"/>
            <p:cNvSpPr/>
            <p:nvPr/>
          </p:nvSpPr>
          <p:spPr>
            <a:xfrm>
              <a:off x="3016999" y="652795"/>
              <a:ext cx="4289093" cy="4289093"/>
            </a:xfrm>
            <a:custGeom>
              <a:avLst/>
              <a:gdLst/>
              <a:ahLst/>
              <a:cxnLst/>
              <a:rect l="0" t="0" r="0" b="0"/>
              <a:pathLst>
                <a:path w="120000" h="120000" extrusionOk="0">
                  <a:moveTo>
                    <a:pt x="6223" y="33390"/>
                  </a:moveTo>
                  <a:lnTo>
                    <a:pt x="6223" y="33390"/>
                  </a:lnTo>
                  <a:cubicBezTo>
                    <a:pt x="10454" y="24838"/>
                    <a:pt x="16664" y="17419"/>
                    <a:pt x="24336" y="11748"/>
                  </a:cubicBezTo>
                </a:path>
              </a:pathLst>
            </a:custGeom>
            <a:noFill/>
            <a:ln w="10000" cap="flat" cmpd="sng">
              <a:solidFill>
                <a:schemeClr val="dk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pic>
        <p:nvPicPr>
          <p:cNvPr id="1613" name="Shape 1613"/>
          <p:cNvPicPr preferRelativeResize="0"/>
          <p:nvPr/>
        </p:nvPicPr>
        <p:blipFill rotWithShape="1">
          <a:blip r:embed="rId3">
            <a:alphaModFix/>
          </a:blip>
          <a:srcRect/>
          <a:stretch/>
        </p:blipFill>
        <p:spPr>
          <a:xfrm>
            <a:off x="4408289" y="1744577"/>
            <a:ext cx="308089" cy="613611"/>
          </a:xfrm>
          <a:prstGeom prst="rect">
            <a:avLst/>
          </a:prstGeom>
          <a:noFill/>
          <a:ln>
            <a:noFill/>
          </a:ln>
        </p:spPr>
      </p:pic>
      <p:pic>
        <p:nvPicPr>
          <p:cNvPr id="1614" name="Shape 1614"/>
          <p:cNvPicPr preferRelativeResize="0"/>
          <p:nvPr/>
        </p:nvPicPr>
        <p:blipFill rotWithShape="1">
          <a:blip r:embed="rId3">
            <a:alphaModFix/>
          </a:blip>
          <a:srcRect/>
          <a:stretch/>
        </p:blipFill>
        <p:spPr>
          <a:xfrm>
            <a:off x="6682257" y="3882187"/>
            <a:ext cx="308100" cy="613500"/>
          </a:xfrm>
          <a:prstGeom prst="rect">
            <a:avLst/>
          </a:prstGeom>
          <a:noFill/>
          <a:ln>
            <a:noFill/>
          </a:ln>
        </p:spPr>
      </p:pic>
      <p:pic>
        <p:nvPicPr>
          <p:cNvPr id="1615" name="Shape 1615"/>
          <p:cNvPicPr preferRelativeResize="0"/>
          <p:nvPr/>
        </p:nvPicPr>
        <p:blipFill rotWithShape="1">
          <a:blip r:embed="rId4">
            <a:alphaModFix/>
          </a:blip>
          <a:srcRect/>
          <a:stretch/>
        </p:blipFill>
        <p:spPr>
          <a:xfrm>
            <a:off x="4023276" y="6034032"/>
            <a:ext cx="1078110" cy="592960"/>
          </a:xfrm>
          <a:prstGeom prst="rect">
            <a:avLst/>
          </a:prstGeom>
          <a:noFill/>
          <a:ln>
            <a:noFill/>
          </a:ln>
        </p:spPr>
      </p:pic>
      <p:pic>
        <p:nvPicPr>
          <p:cNvPr id="1616" name="Shape 1616"/>
          <p:cNvPicPr preferRelativeResize="0"/>
          <p:nvPr/>
        </p:nvPicPr>
        <p:blipFill rotWithShape="1">
          <a:blip r:embed="rId4">
            <a:alphaModFix/>
          </a:blip>
          <a:srcRect/>
          <a:stretch/>
        </p:blipFill>
        <p:spPr>
          <a:xfrm>
            <a:off x="1777382" y="3948855"/>
            <a:ext cx="1078200" cy="593100"/>
          </a:xfrm>
          <a:prstGeom prst="rect">
            <a:avLst/>
          </a:prstGeom>
          <a:noFill/>
          <a:ln>
            <a:noFill/>
          </a:ln>
        </p:spPr>
      </p:pic>
      <p:sp>
        <p:nvSpPr>
          <p:cNvPr id="1617" name="Shape 1617"/>
          <p:cNvSpPr txBox="1"/>
          <p:nvPr/>
        </p:nvSpPr>
        <p:spPr>
          <a:xfrm>
            <a:off x="3092116" y="2743200"/>
            <a:ext cx="2959767" cy="224676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800" b="1">
                <a:solidFill>
                  <a:srgbClr val="354681"/>
                </a:solidFill>
                <a:latin typeface="Questrial"/>
                <a:ea typeface="Questrial"/>
                <a:cs typeface="Questrial"/>
                <a:sym typeface="Questrial"/>
              </a:rPr>
              <a:t>SUFFICIENT &amp; COMPELLING EVIDENCE OF EQuIP RUBRIC CRITERIA</a:t>
            </a:r>
          </a:p>
        </p:txBody>
      </p:sp>
      <p:sp>
        <p:nvSpPr>
          <p:cNvPr id="1618" name="Shape 1618"/>
          <p:cNvSpPr/>
          <p:nvPr/>
        </p:nvSpPr>
        <p:spPr>
          <a:xfrm>
            <a:off x="5642810" y="1540040"/>
            <a:ext cx="963245" cy="409072"/>
          </a:xfrm>
          <a:prstGeom prst="leftArrow">
            <a:avLst>
              <a:gd name="adj1" fmla="val 50000"/>
              <a:gd name="adj2" fmla="val 50000"/>
            </a:avLst>
          </a:prstGeom>
          <a:solidFill>
            <a:srgbClr val="C8D2BC"/>
          </a:solidFill>
          <a:ln w="10000" cap="flat" cmpd="sng">
            <a:solidFill>
              <a:srgbClr val="BFCA95"/>
            </a:solidFill>
            <a:prstDash val="solid"/>
            <a:round/>
            <a:headEnd type="none" w="med" len="med"/>
            <a:tailEnd type="none" w="med" len="med"/>
          </a:ln>
          <a:effectLst>
            <a:outerShdw blurRad="38100" dist="30000" dir="5400000" rotWithShape="0">
              <a:srgbClr val="000000">
                <a:alpha val="44705"/>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1619" name="Shape 1619"/>
          <p:cNvSpPr/>
          <p:nvPr/>
        </p:nvSpPr>
        <p:spPr>
          <a:xfrm>
            <a:off x="7920789" y="3677651"/>
            <a:ext cx="963300" cy="409200"/>
          </a:xfrm>
          <a:prstGeom prst="leftArrow">
            <a:avLst>
              <a:gd name="adj1" fmla="val 50000"/>
              <a:gd name="adj2" fmla="val 50000"/>
            </a:avLst>
          </a:prstGeom>
          <a:solidFill>
            <a:srgbClr val="C8D2BC"/>
          </a:solidFill>
          <a:ln w="10000" cap="flat" cmpd="sng">
            <a:solidFill>
              <a:srgbClr val="BFCA95"/>
            </a:solidFill>
            <a:prstDash val="solid"/>
            <a:round/>
            <a:headEnd type="none" w="med" len="med"/>
            <a:tailEnd type="none" w="med" len="med"/>
          </a:ln>
          <a:effectLst>
            <a:outerShdw blurRad="38100" dist="30000" dir="5400000" rotWithShape="0">
              <a:srgbClr val="000000">
                <a:alpha val="44705"/>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1620" name="Shape 1620"/>
          <p:cNvSpPr/>
          <p:nvPr/>
        </p:nvSpPr>
        <p:spPr>
          <a:xfrm>
            <a:off x="5642810" y="5829494"/>
            <a:ext cx="963245" cy="409072"/>
          </a:xfrm>
          <a:prstGeom prst="leftArrow">
            <a:avLst>
              <a:gd name="adj1" fmla="val 50000"/>
              <a:gd name="adj2" fmla="val 50000"/>
            </a:avLst>
          </a:prstGeom>
          <a:solidFill>
            <a:srgbClr val="C8D2BC"/>
          </a:solidFill>
          <a:ln w="10000" cap="flat" cmpd="sng">
            <a:solidFill>
              <a:srgbClr val="BFCA95"/>
            </a:solidFill>
            <a:prstDash val="solid"/>
            <a:round/>
            <a:headEnd type="none" w="med" len="med"/>
            <a:tailEnd type="none" w="med" len="med"/>
          </a:ln>
          <a:effectLst>
            <a:outerShdw blurRad="38100" dist="30000" dir="5400000" rotWithShape="0">
              <a:srgbClr val="000000">
                <a:alpha val="44705"/>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1621" name="Shape 1621"/>
          <p:cNvSpPr/>
          <p:nvPr/>
        </p:nvSpPr>
        <p:spPr>
          <a:xfrm>
            <a:off x="256674" y="3677651"/>
            <a:ext cx="950400" cy="423000"/>
          </a:xfrm>
          <a:prstGeom prst="rightArrow">
            <a:avLst>
              <a:gd name="adj1" fmla="val 50000"/>
              <a:gd name="adj2" fmla="val 50000"/>
            </a:avLst>
          </a:prstGeom>
          <a:solidFill>
            <a:srgbClr val="C8D2BC"/>
          </a:solidFill>
          <a:ln w="10000" cap="flat" cmpd="sng">
            <a:solidFill>
              <a:srgbClr val="BFCA95"/>
            </a:solidFill>
            <a:prstDash val="solid"/>
            <a:round/>
            <a:headEnd type="none" w="med" len="med"/>
            <a:tailEnd type="none" w="med" len="med"/>
          </a:ln>
          <a:effectLst>
            <a:outerShdw blurRad="38100" dist="30000" dir="5400000" rotWithShape="0">
              <a:srgbClr val="000000">
                <a:alpha val="44705"/>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1626"/>
        <p:cNvGrpSpPr/>
        <p:nvPr/>
      </p:nvGrpSpPr>
      <p:grpSpPr>
        <a:xfrm>
          <a:off x="0" y="0"/>
          <a:ext cx="0" cy="0"/>
          <a:chOff x="0" y="0"/>
          <a:chExt cx="0" cy="0"/>
        </a:xfrm>
      </p:grpSpPr>
      <p:sp>
        <p:nvSpPr>
          <p:cNvPr id="1627" name="Shape 1627"/>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Working As a Group</a:t>
            </a:r>
          </a:p>
        </p:txBody>
      </p:sp>
      <p:sp>
        <p:nvSpPr>
          <p:cNvPr id="1628" name="Shape 1628"/>
          <p:cNvSpPr txBox="1">
            <a:spLocks noGrp="1"/>
          </p:cNvSpPr>
          <p:nvPr>
            <p:ph type="body" idx="1"/>
          </p:nvPr>
        </p:nvSpPr>
        <p:spPr>
          <a:xfrm>
            <a:off x="330198" y="1667804"/>
            <a:ext cx="8641800" cy="4669500"/>
          </a:xfrm>
          <a:prstGeom prst="rect">
            <a:avLst/>
          </a:prstGeom>
          <a:noFill/>
          <a:ln>
            <a:noFill/>
          </a:ln>
        </p:spPr>
        <p:txBody>
          <a:bodyPr lIns="91425" tIns="45700" rIns="91425" bIns="45700" anchor="t" anchorCtr="0">
            <a:noAutofit/>
          </a:bodyPr>
          <a:lstStyle/>
          <a:p>
            <a:pPr marL="0" marR="0" lvl="0" indent="0" algn="ctr" rtl="0">
              <a:lnSpc>
                <a:spcPct val="114000"/>
              </a:lnSpc>
              <a:spcBef>
                <a:spcPts val="0"/>
              </a:spcBef>
              <a:spcAft>
                <a:spcPts val="0"/>
              </a:spcAft>
              <a:buClr>
                <a:srgbClr val="0D467A"/>
              </a:buClr>
              <a:buSzPct val="25000"/>
              <a:buFont typeface="Merriweather Sans"/>
              <a:buNone/>
            </a:pPr>
            <a:r>
              <a:rPr lang="en-US" sz="3200" b="0" i="0" u="none" strike="noStrike" cap="none">
                <a:solidFill>
                  <a:srgbClr val="595959"/>
                </a:solidFill>
                <a:latin typeface="Questrial"/>
                <a:ea typeface="Questrial"/>
                <a:cs typeface="Questrial"/>
                <a:sym typeface="Questrial"/>
              </a:rPr>
              <a:t>When working in a group, teams may choose to compare findings after each category or delay conversation until each person has examined and recorded input for all three categories. Complete consensus among team members is not required but discussion is a key component of the review process.</a:t>
            </a:r>
          </a:p>
          <a:p>
            <a:pPr marL="320040" marR="0" lvl="0" indent="-320040" algn="l" rtl="0">
              <a:spcBef>
                <a:spcPts val="1700"/>
              </a:spcBef>
              <a:buClr>
                <a:srgbClr val="0D467A"/>
              </a:buClr>
              <a:buSzPct val="100000"/>
              <a:buFont typeface="Merriweather Sans"/>
              <a:buNone/>
            </a:pPr>
            <a:endParaRPr sz="2900" b="0" i="0" u="none" strike="noStrike" cap="none">
              <a:solidFill>
                <a:schemeClr val="dk1"/>
              </a:solidFill>
              <a:latin typeface="Questrial"/>
              <a:ea typeface="Questrial"/>
              <a:cs typeface="Questrial"/>
              <a:sym typeface="Questrial"/>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1632"/>
        <p:cNvGrpSpPr/>
        <p:nvPr/>
      </p:nvGrpSpPr>
      <p:grpSpPr>
        <a:xfrm>
          <a:off x="0" y="0"/>
          <a:ext cx="0" cy="0"/>
          <a:chOff x="0" y="0"/>
          <a:chExt cx="0" cy="0"/>
        </a:xfrm>
      </p:grpSpPr>
      <p:sp>
        <p:nvSpPr>
          <p:cNvPr id="1633" name="Shape 1633"/>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Quick Practice</a:t>
            </a:r>
          </a:p>
        </p:txBody>
      </p:sp>
      <p:grpSp>
        <p:nvGrpSpPr>
          <p:cNvPr id="1634" name="Shape 1634"/>
          <p:cNvGrpSpPr/>
          <p:nvPr/>
        </p:nvGrpSpPr>
        <p:grpSpPr>
          <a:xfrm>
            <a:off x="1275759" y="1158284"/>
            <a:ext cx="6592493" cy="5588175"/>
            <a:chOff x="1865306" y="3254"/>
            <a:chExt cx="6592493" cy="5588175"/>
          </a:xfrm>
        </p:grpSpPr>
        <p:sp>
          <p:nvSpPr>
            <p:cNvPr id="1635" name="Shape 1635"/>
            <p:cNvSpPr/>
            <p:nvPr/>
          </p:nvSpPr>
          <p:spPr>
            <a:xfrm>
              <a:off x="4162253" y="3254"/>
              <a:ext cx="1998587" cy="1299080"/>
            </a:xfrm>
            <a:prstGeom prst="roundRect">
              <a:avLst>
                <a:gd name="adj" fmla="val 16667"/>
              </a:avLst>
            </a:prstGeom>
            <a:solidFill>
              <a:schemeClr val="lt1"/>
            </a:solidFill>
            <a:ln w="19050" cap="flat" cmpd="sng">
              <a:solidFill>
                <a:schemeClr val="dk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36" name="Shape 1636"/>
            <p:cNvSpPr txBox="1"/>
            <p:nvPr/>
          </p:nvSpPr>
          <p:spPr>
            <a:xfrm>
              <a:off x="4225669" y="66670"/>
              <a:ext cx="1871755" cy="1172248"/>
            </a:xfrm>
            <a:prstGeom prst="rect">
              <a:avLst/>
            </a:prstGeom>
            <a:noFill/>
            <a:ln>
              <a:noFill/>
            </a:ln>
          </p:spPr>
          <p:txBody>
            <a:bodyPr lIns="106675" tIns="106675" rIns="106675" bIns="106675" anchor="ctr" anchorCtr="0">
              <a:noAutofit/>
            </a:bodyPr>
            <a:lstStyle/>
            <a:p>
              <a:pPr marL="0" marR="0" lvl="0" indent="0" algn="ctr" rtl="0">
                <a:lnSpc>
                  <a:spcPct val="90000"/>
                </a:lnSpc>
                <a:spcBef>
                  <a:spcPts val="0"/>
                </a:spcBef>
                <a:spcAft>
                  <a:spcPts val="0"/>
                </a:spcAft>
                <a:buSzPct val="25000"/>
                <a:buNone/>
              </a:pPr>
              <a:r>
                <a:rPr lang="en-US" sz="2800">
                  <a:solidFill>
                    <a:schemeClr val="lt1"/>
                  </a:solidFill>
                  <a:latin typeface="Questrial"/>
                  <a:ea typeface="Questrial"/>
                  <a:cs typeface="Questrial"/>
                  <a:sym typeface="Questrial"/>
                </a:rPr>
                <a:t>Evidence</a:t>
              </a:r>
            </a:p>
            <a:p>
              <a:pPr marL="0" marR="0" lvl="0" indent="0" algn="ctr" rtl="0">
                <a:lnSpc>
                  <a:spcPct val="90000"/>
                </a:lnSpc>
                <a:spcBef>
                  <a:spcPts val="980"/>
                </a:spcBef>
                <a:spcAft>
                  <a:spcPts val="0"/>
                </a:spcAft>
                <a:buNone/>
              </a:pPr>
              <a:endParaRPr sz="2800">
                <a:solidFill>
                  <a:schemeClr val="lt1"/>
                </a:solidFill>
                <a:latin typeface="Questrial"/>
                <a:ea typeface="Questrial"/>
                <a:cs typeface="Questrial"/>
                <a:sym typeface="Questrial"/>
              </a:endParaRPr>
            </a:p>
          </p:txBody>
        </p:sp>
        <p:sp>
          <p:nvSpPr>
            <p:cNvPr id="1637" name="Shape 1637"/>
            <p:cNvSpPr/>
            <p:nvPr/>
          </p:nvSpPr>
          <p:spPr>
            <a:xfrm>
              <a:off x="3016999" y="652795"/>
              <a:ext cx="4289093" cy="4289093"/>
            </a:xfrm>
            <a:custGeom>
              <a:avLst/>
              <a:gdLst/>
              <a:ahLst/>
              <a:cxnLst/>
              <a:rect l="0" t="0" r="0" b="0"/>
              <a:pathLst>
                <a:path w="120000" h="120000" extrusionOk="0">
                  <a:moveTo>
                    <a:pt x="95663" y="11749"/>
                  </a:moveTo>
                  <a:lnTo>
                    <a:pt x="95662" y="11748"/>
                  </a:lnTo>
                  <a:cubicBezTo>
                    <a:pt x="103335" y="17420"/>
                    <a:pt x="109545" y="24839"/>
                    <a:pt x="113776" y="33390"/>
                  </a:cubicBezTo>
                </a:path>
              </a:pathLst>
            </a:custGeom>
            <a:noFill/>
            <a:ln w="10000" cap="flat" cmpd="sng">
              <a:solidFill>
                <a:schemeClr val="dk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38" name="Shape 1638"/>
            <p:cNvSpPr/>
            <p:nvPr/>
          </p:nvSpPr>
          <p:spPr>
            <a:xfrm>
              <a:off x="6459200" y="2147800"/>
              <a:ext cx="1998600" cy="1299000"/>
            </a:xfrm>
            <a:prstGeom prst="roundRect">
              <a:avLst>
                <a:gd name="adj" fmla="val 16667"/>
              </a:avLst>
            </a:prstGeom>
            <a:solidFill>
              <a:schemeClr val="lt1"/>
            </a:solidFill>
            <a:ln w="19050" cap="flat" cmpd="sng">
              <a:solidFill>
                <a:schemeClr val="dk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39" name="Shape 1639"/>
            <p:cNvSpPr txBox="1"/>
            <p:nvPr/>
          </p:nvSpPr>
          <p:spPr>
            <a:xfrm>
              <a:off x="6370216" y="2211216"/>
              <a:ext cx="1871755" cy="1172248"/>
            </a:xfrm>
            <a:prstGeom prst="rect">
              <a:avLst/>
            </a:prstGeom>
            <a:noFill/>
            <a:ln>
              <a:noFill/>
            </a:ln>
          </p:spPr>
          <p:txBody>
            <a:bodyPr lIns="106675" tIns="106675" rIns="106675" bIns="106675" anchor="ctr" anchorCtr="0">
              <a:noAutofit/>
            </a:bodyPr>
            <a:lstStyle/>
            <a:p>
              <a:pPr marL="0" marR="0" lvl="0" indent="0" algn="ctr" rtl="0">
                <a:lnSpc>
                  <a:spcPct val="90000"/>
                </a:lnSpc>
                <a:spcBef>
                  <a:spcPts val="0"/>
                </a:spcBef>
                <a:spcAft>
                  <a:spcPts val="0"/>
                </a:spcAft>
                <a:buSzPct val="25000"/>
                <a:buNone/>
              </a:pPr>
              <a:r>
                <a:rPr lang="en-US" sz="2800">
                  <a:solidFill>
                    <a:schemeClr val="lt1"/>
                  </a:solidFill>
                  <a:latin typeface="Questrial"/>
                  <a:ea typeface="Questrial"/>
                  <a:cs typeface="Questrial"/>
                  <a:sym typeface="Questrial"/>
                </a:rPr>
                <a:t>Reasoning</a:t>
              </a:r>
            </a:p>
            <a:p>
              <a:pPr marL="0" marR="0" lvl="0" indent="0" algn="ctr" rtl="0">
                <a:lnSpc>
                  <a:spcPct val="90000"/>
                </a:lnSpc>
                <a:spcBef>
                  <a:spcPts val="980"/>
                </a:spcBef>
                <a:spcAft>
                  <a:spcPts val="0"/>
                </a:spcAft>
                <a:buNone/>
              </a:pPr>
              <a:endParaRPr sz="2800">
                <a:solidFill>
                  <a:schemeClr val="lt1"/>
                </a:solidFill>
                <a:latin typeface="Questrial"/>
                <a:ea typeface="Questrial"/>
                <a:cs typeface="Questrial"/>
                <a:sym typeface="Questrial"/>
              </a:endParaRPr>
            </a:p>
          </p:txBody>
        </p:sp>
        <p:sp>
          <p:nvSpPr>
            <p:cNvPr id="1640" name="Shape 1640"/>
            <p:cNvSpPr/>
            <p:nvPr/>
          </p:nvSpPr>
          <p:spPr>
            <a:xfrm>
              <a:off x="3016999" y="652795"/>
              <a:ext cx="4289093" cy="4289093"/>
            </a:xfrm>
            <a:custGeom>
              <a:avLst/>
              <a:gdLst/>
              <a:ahLst/>
              <a:cxnLst/>
              <a:rect l="0" t="0" r="0" b="0"/>
              <a:pathLst>
                <a:path w="120000" h="120000" extrusionOk="0">
                  <a:moveTo>
                    <a:pt x="113776" y="86609"/>
                  </a:moveTo>
                  <a:cubicBezTo>
                    <a:pt x="109544" y="95160"/>
                    <a:pt x="103334" y="102579"/>
                    <a:pt x="95662" y="108250"/>
                  </a:cubicBezTo>
                </a:path>
              </a:pathLst>
            </a:custGeom>
            <a:noFill/>
            <a:ln w="10000" cap="flat" cmpd="sng">
              <a:solidFill>
                <a:schemeClr val="dk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41" name="Shape 1641"/>
            <p:cNvSpPr/>
            <p:nvPr/>
          </p:nvSpPr>
          <p:spPr>
            <a:xfrm>
              <a:off x="4162253" y="4292348"/>
              <a:ext cx="1998587" cy="1299080"/>
            </a:xfrm>
            <a:prstGeom prst="roundRect">
              <a:avLst>
                <a:gd name="adj" fmla="val 16667"/>
              </a:avLst>
            </a:prstGeom>
            <a:solidFill>
              <a:schemeClr val="lt1"/>
            </a:solidFill>
            <a:ln w="19050" cap="flat" cmpd="sng">
              <a:solidFill>
                <a:schemeClr val="dk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42" name="Shape 1642"/>
            <p:cNvSpPr txBox="1"/>
            <p:nvPr/>
          </p:nvSpPr>
          <p:spPr>
            <a:xfrm>
              <a:off x="4225669" y="4355764"/>
              <a:ext cx="1871755" cy="1172248"/>
            </a:xfrm>
            <a:prstGeom prst="rect">
              <a:avLst/>
            </a:prstGeom>
            <a:noFill/>
            <a:ln>
              <a:noFill/>
            </a:ln>
          </p:spPr>
          <p:txBody>
            <a:bodyPr lIns="106675" tIns="106675" rIns="106675" bIns="106675" anchor="ctr" anchorCtr="0">
              <a:noAutofit/>
            </a:bodyPr>
            <a:lstStyle/>
            <a:p>
              <a:pPr marL="0" marR="0" lvl="0" indent="0" algn="ctr" rtl="0">
                <a:lnSpc>
                  <a:spcPct val="90000"/>
                </a:lnSpc>
                <a:spcBef>
                  <a:spcPts val="0"/>
                </a:spcBef>
                <a:spcAft>
                  <a:spcPts val="0"/>
                </a:spcAft>
                <a:buSzPct val="25000"/>
                <a:buNone/>
              </a:pPr>
              <a:r>
                <a:rPr lang="en-US" sz="2800">
                  <a:solidFill>
                    <a:schemeClr val="lt1"/>
                  </a:solidFill>
                  <a:latin typeface="Questrial"/>
                  <a:ea typeface="Questrial"/>
                  <a:cs typeface="Questrial"/>
                  <a:sym typeface="Questrial"/>
                </a:rPr>
                <a:t>Consensus</a:t>
              </a:r>
            </a:p>
            <a:p>
              <a:pPr marL="0" marR="0" lvl="0" indent="0" algn="ctr" rtl="0">
                <a:lnSpc>
                  <a:spcPct val="90000"/>
                </a:lnSpc>
                <a:spcBef>
                  <a:spcPts val="980"/>
                </a:spcBef>
                <a:spcAft>
                  <a:spcPts val="0"/>
                </a:spcAft>
                <a:buNone/>
              </a:pPr>
              <a:endParaRPr sz="2800">
                <a:solidFill>
                  <a:schemeClr val="lt1"/>
                </a:solidFill>
                <a:latin typeface="Questrial"/>
                <a:ea typeface="Questrial"/>
                <a:cs typeface="Questrial"/>
                <a:sym typeface="Questrial"/>
              </a:endParaRPr>
            </a:p>
          </p:txBody>
        </p:sp>
        <p:sp>
          <p:nvSpPr>
            <p:cNvPr id="1643" name="Shape 1643"/>
            <p:cNvSpPr/>
            <p:nvPr/>
          </p:nvSpPr>
          <p:spPr>
            <a:xfrm>
              <a:off x="3016999" y="652795"/>
              <a:ext cx="4289093" cy="4289093"/>
            </a:xfrm>
            <a:custGeom>
              <a:avLst/>
              <a:gdLst/>
              <a:ahLst/>
              <a:cxnLst/>
              <a:rect l="0" t="0" r="0" b="0"/>
              <a:pathLst>
                <a:path w="120000" h="120000" extrusionOk="0">
                  <a:moveTo>
                    <a:pt x="24336" y="108250"/>
                  </a:moveTo>
                  <a:lnTo>
                    <a:pt x="24336" y="108250"/>
                  </a:lnTo>
                  <a:cubicBezTo>
                    <a:pt x="16663" y="102578"/>
                    <a:pt x="10453" y="95159"/>
                    <a:pt x="6222" y="86608"/>
                  </a:cubicBezTo>
                </a:path>
              </a:pathLst>
            </a:custGeom>
            <a:noFill/>
            <a:ln w="10000" cap="flat" cmpd="sng">
              <a:solidFill>
                <a:schemeClr val="dk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44" name="Shape 1644"/>
            <p:cNvSpPr/>
            <p:nvPr/>
          </p:nvSpPr>
          <p:spPr>
            <a:xfrm>
              <a:off x="1865306" y="2147800"/>
              <a:ext cx="1998599" cy="1299000"/>
            </a:xfrm>
            <a:prstGeom prst="roundRect">
              <a:avLst>
                <a:gd name="adj" fmla="val 16667"/>
              </a:avLst>
            </a:prstGeom>
            <a:solidFill>
              <a:schemeClr val="lt1"/>
            </a:solidFill>
            <a:ln w="19050" cap="flat" cmpd="sng">
              <a:solidFill>
                <a:schemeClr val="dk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45" name="Shape 1645"/>
            <p:cNvSpPr txBox="1"/>
            <p:nvPr/>
          </p:nvSpPr>
          <p:spPr>
            <a:xfrm>
              <a:off x="2081122" y="2211216"/>
              <a:ext cx="1871755" cy="1172248"/>
            </a:xfrm>
            <a:prstGeom prst="rect">
              <a:avLst/>
            </a:prstGeom>
            <a:noFill/>
            <a:ln>
              <a:noFill/>
            </a:ln>
          </p:spPr>
          <p:txBody>
            <a:bodyPr lIns="106675" tIns="106675" rIns="106675" bIns="106675" anchor="ctr" anchorCtr="0">
              <a:noAutofit/>
            </a:bodyPr>
            <a:lstStyle/>
            <a:p>
              <a:pPr marL="0" marR="0" lvl="0" indent="0" algn="ctr" rtl="0">
                <a:lnSpc>
                  <a:spcPct val="90000"/>
                </a:lnSpc>
                <a:spcBef>
                  <a:spcPts val="0"/>
                </a:spcBef>
                <a:spcAft>
                  <a:spcPts val="0"/>
                </a:spcAft>
                <a:buSzPct val="25000"/>
                <a:buNone/>
              </a:pPr>
              <a:r>
                <a:rPr lang="en-US" sz="2800">
                  <a:solidFill>
                    <a:schemeClr val="lt1"/>
                  </a:solidFill>
                  <a:latin typeface="Questrial"/>
                  <a:ea typeface="Questrial"/>
                  <a:cs typeface="Questrial"/>
                  <a:sym typeface="Questrial"/>
                </a:rPr>
                <a:t>Suggestions</a:t>
              </a:r>
            </a:p>
            <a:p>
              <a:pPr marL="0" marR="0" lvl="0" indent="0" algn="ctr" rtl="0">
                <a:lnSpc>
                  <a:spcPct val="90000"/>
                </a:lnSpc>
                <a:spcBef>
                  <a:spcPts val="980"/>
                </a:spcBef>
                <a:spcAft>
                  <a:spcPts val="0"/>
                </a:spcAft>
                <a:buNone/>
              </a:pPr>
              <a:endParaRPr sz="2800">
                <a:solidFill>
                  <a:schemeClr val="lt1"/>
                </a:solidFill>
                <a:latin typeface="Questrial"/>
                <a:ea typeface="Questrial"/>
                <a:cs typeface="Questrial"/>
                <a:sym typeface="Questrial"/>
              </a:endParaRPr>
            </a:p>
          </p:txBody>
        </p:sp>
        <p:sp>
          <p:nvSpPr>
            <p:cNvPr id="1646" name="Shape 1646"/>
            <p:cNvSpPr/>
            <p:nvPr/>
          </p:nvSpPr>
          <p:spPr>
            <a:xfrm>
              <a:off x="3016999" y="652795"/>
              <a:ext cx="4289093" cy="4289093"/>
            </a:xfrm>
            <a:custGeom>
              <a:avLst/>
              <a:gdLst/>
              <a:ahLst/>
              <a:cxnLst/>
              <a:rect l="0" t="0" r="0" b="0"/>
              <a:pathLst>
                <a:path w="120000" h="120000" extrusionOk="0">
                  <a:moveTo>
                    <a:pt x="6223" y="33390"/>
                  </a:moveTo>
                  <a:lnTo>
                    <a:pt x="6223" y="33390"/>
                  </a:lnTo>
                  <a:cubicBezTo>
                    <a:pt x="10454" y="24838"/>
                    <a:pt x="16664" y="17419"/>
                    <a:pt x="24336" y="11748"/>
                  </a:cubicBezTo>
                </a:path>
              </a:pathLst>
            </a:custGeom>
            <a:noFill/>
            <a:ln w="10000" cap="flat" cmpd="sng">
              <a:solidFill>
                <a:schemeClr val="dk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pic>
        <p:nvPicPr>
          <p:cNvPr id="1647" name="Shape 1647"/>
          <p:cNvPicPr preferRelativeResize="0"/>
          <p:nvPr/>
        </p:nvPicPr>
        <p:blipFill rotWithShape="1">
          <a:blip r:embed="rId3">
            <a:alphaModFix/>
          </a:blip>
          <a:srcRect/>
          <a:stretch/>
        </p:blipFill>
        <p:spPr>
          <a:xfrm>
            <a:off x="4408289" y="1744577"/>
            <a:ext cx="308089" cy="613611"/>
          </a:xfrm>
          <a:prstGeom prst="rect">
            <a:avLst/>
          </a:prstGeom>
          <a:noFill/>
          <a:ln>
            <a:noFill/>
          </a:ln>
        </p:spPr>
      </p:pic>
      <p:pic>
        <p:nvPicPr>
          <p:cNvPr id="1648" name="Shape 1648"/>
          <p:cNvPicPr preferRelativeResize="0"/>
          <p:nvPr/>
        </p:nvPicPr>
        <p:blipFill rotWithShape="1">
          <a:blip r:embed="rId3">
            <a:alphaModFix/>
          </a:blip>
          <a:srcRect/>
          <a:stretch/>
        </p:blipFill>
        <p:spPr>
          <a:xfrm>
            <a:off x="6682257" y="3882187"/>
            <a:ext cx="308100" cy="613500"/>
          </a:xfrm>
          <a:prstGeom prst="rect">
            <a:avLst/>
          </a:prstGeom>
          <a:noFill/>
          <a:ln>
            <a:noFill/>
          </a:ln>
        </p:spPr>
      </p:pic>
      <p:pic>
        <p:nvPicPr>
          <p:cNvPr id="1649" name="Shape 1649"/>
          <p:cNvPicPr preferRelativeResize="0"/>
          <p:nvPr/>
        </p:nvPicPr>
        <p:blipFill rotWithShape="1">
          <a:blip r:embed="rId4">
            <a:alphaModFix/>
          </a:blip>
          <a:srcRect/>
          <a:stretch/>
        </p:blipFill>
        <p:spPr>
          <a:xfrm>
            <a:off x="4023276" y="6034032"/>
            <a:ext cx="1078110" cy="592960"/>
          </a:xfrm>
          <a:prstGeom prst="rect">
            <a:avLst/>
          </a:prstGeom>
          <a:noFill/>
          <a:ln>
            <a:noFill/>
          </a:ln>
        </p:spPr>
      </p:pic>
      <p:pic>
        <p:nvPicPr>
          <p:cNvPr id="1650" name="Shape 1650"/>
          <p:cNvPicPr preferRelativeResize="0"/>
          <p:nvPr/>
        </p:nvPicPr>
        <p:blipFill rotWithShape="1">
          <a:blip r:embed="rId4">
            <a:alphaModFix/>
          </a:blip>
          <a:srcRect/>
          <a:stretch/>
        </p:blipFill>
        <p:spPr>
          <a:xfrm>
            <a:off x="1777382" y="3948855"/>
            <a:ext cx="1078200" cy="593100"/>
          </a:xfrm>
          <a:prstGeom prst="rect">
            <a:avLst/>
          </a:prstGeom>
          <a:noFill/>
          <a:ln>
            <a:noFill/>
          </a:ln>
        </p:spPr>
      </p:pic>
      <p:sp>
        <p:nvSpPr>
          <p:cNvPr id="1651" name="Shape 1651"/>
          <p:cNvSpPr txBox="1"/>
          <p:nvPr/>
        </p:nvSpPr>
        <p:spPr>
          <a:xfrm>
            <a:off x="3092116" y="2743200"/>
            <a:ext cx="2959767" cy="224676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800" b="1">
                <a:solidFill>
                  <a:srgbClr val="354681"/>
                </a:solidFill>
                <a:latin typeface="Questrial"/>
                <a:ea typeface="Questrial"/>
                <a:cs typeface="Questrial"/>
                <a:sym typeface="Questrial"/>
              </a:rPr>
              <a:t>SUFFICIENT &amp; COMPELLING EVIDENCE OF EQuIP RUBRIC CRITERIA</a:t>
            </a:r>
          </a:p>
        </p:txBody>
      </p:sp>
      <p:sp>
        <p:nvSpPr>
          <p:cNvPr id="1652" name="Shape 1652"/>
          <p:cNvSpPr/>
          <p:nvPr/>
        </p:nvSpPr>
        <p:spPr>
          <a:xfrm>
            <a:off x="5642810" y="1540040"/>
            <a:ext cx="963245" cy="409072"/>
          </a:xfrm>
          <a:prstGeom prst="leftArrow">
            <a:avLst>
              <a:gd name="adj1" fmla="val 50000"/>
              <a:gd name="adj2" fmla="val 50000"/>
            </a:avLst>
          </a:prstGeom>
          <a:solidFill>
            <a:srgbClr val="C8D2BC"/>
          </a:solidFill>
          <a:ln w="10000" cap="flat" cmpd="sng">
            <a:solidFill>
              <a:srgbClr val="BFCA95"/>
            </a:solidFill>
            <a:prstDash val="solid"/>
            <a:round/>
            <a:headEnd type="none" w="med" len="med"/>
            <a:tailEnd type="none" w="med" len="med"/>
          </a:ln>
          <a:effectLst>
            <a:outerShdw blurRad="38100" dist="30000" dir="5400000" rotWithShape="0">
              <a:srgbClr val="000000">
                <a:alpha val="44705"/>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1653" name="Shape 1653"/>
          <p:cNvSpPr/>
          <p:nvPr/>
        </p:nvSpPr>
        <p:spPr>
          <a:xfrm>
            <a:off x="7920789" y="3677651"/>
            <a:ext cx="963300" cy="409200"/>
          </a:xfrm>
          <a:prstGeom prst="leftArrow">
            <a:avLst>
              <a:gd name="adj1" fmla="val 50000"/>
              <a:gd name="adj2" fmla="val 50000"/>
            </a:avLst>
          </a:prstGeom>
          <a:solidFill>
            <a:srgbClr val="C8D2BC"/>
          </a:solidFill>
          <a:ln w="10000" cap="flat" cmpd="sng">
            <a:solidFill>
              <a:srgbClr val="BFCA95"/>
            </a:solidFill>
            <a:prstDash val="solid"/>
            <a:round/>
            <a:headEnd type="none" w="med" len="med"/>
            <a:tailEnd type="none" w="med" len="med"/>
          </a:ln>
          <a:effectLst>
            <a:outerShdw blurRad="38100" dist="30000" dir="5400000" rotWithShape="0">
              <a:srgbClr val="000000">
                <a:alpha val="44705"/>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1654" name="Shape 1654"/>
          <p:cNvSpPr/>
          <p:nvPr/>
        </p:nvSpPr>
        <p:spPr>
          <a:xfrm>
            <a:off x="5642810" y="5829494"/>
            <a:ext cx="963245" cy="409072"/>
          </a:xfrm>
          <a:prstGeom prst="leftArrow">
            <a:avLst>
              <a:gd name="adj1" fmla="val 50000"/>
              <a:gd name="adj2" fmla="val 50000"/>
            </a:avLst>
          </a:prstGeom>
          <a:solidFill>
            <a:srgbClr val="C8D2BC"/>
          </a:solidFill>
          <a:ln w="10000" cap="flat" cmpd="sng">
            <a:solidFill>
              <a:srgbClr val="BFCA95"/>
            </a:solidFill>
            <a:prstDash val="solid"/>
            <a:round/>
            <a:headEnd type="none" w="med" len="med"/>
            <a:tailEnd type="none" w="med" len="med"/>
          </a:ln>
          <a:effectLst>
            <a:outerShdw blurRad="38100" dist="30000" dir="5400000" rotWithShape="0">
              <a:srgbClr val="000000">
                <a:alpha val="44705"/>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1655" name="Shape 1655"/>
          <p:cNvSpPr/>
          <p:nvPr/>
        </p:nvSpPr>
        <p:spPr>
          <a:xfrm>
            <a:off x="256674" y="3677651"/>
            <a:ext cx="950400" cy="423000"/>
          </a:xfrm>
          <a:prstGeom prst="rightArrow">
            <a:avLst>
              <a:gd name="adj1" fmla="val 50000"/>
              <a:gd name="adj2" fmla="val 50000"/>
            </a:avLst>
          </a:prstGeom>
          <a:solidFill>
            <a:srgbClr val="C8D2BC"/>
          </a:solidFill>
          <a:ln w="10000" cap="flat" cmpd="sng">
            <a:solidFill>
              <a:srgbClr val="BFCA95"/>
            </a:solidFill>
            <a:prstDash val="solid"/>
            <a:round/>
            <a:headEnd type="none" w="med" len="med"/>
            <a:tailEnd type="none" w="med" len="med"/>
          </a:ln>
          <a:effectLst>
            <a:outerShdw blurRad="38100" dist="30000" dir="5400000" rotWithShape="0">
              <a:srgbClr val="000000">
                <a:alpha val="44705"/>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Shape 1660"/>
        <p:cNvGrpSpPr/>
        <p:nvPr/>
      </p:nvGrpSpPr>
      <p:grpSpPr>
        <a:xfrm>
          <a:off x="0" y="0"/>
          <a:ext cx="0" cy="0"/>
          <a:chOff x="0" y="0"/>
          <a:chExt cx="0" cy="0"/>
        </a:xfrm>
      </p:grpSpPr>
      <p:sp>
        <p:nvSpPr>
          <p:cNvPr id="1661" name="Shape 1661"/>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Culminating Task Reflection</a:t>
            </a:r>
          </a:p>
        </p:txBody>
      </p:sp>
      <p:pic>
        <p:nvPicPr>
          <p:cNvPr id="1662" name="Shape 1662"/>
          <p:cNvPicPr preferRelativeResize="0"/>
          <p:nvPr/>
        </p:nvPicPr>
        <p:blipFill rotWithShape="1">
          <a:blip r:embed="rId3">
            <a:alphaModFix/>
          </a:blip>
          <a:srcRect/>
          <a:stretch/>
        </p:blipFill>
        <p:spPr>
          <a:xfrm>
            <a:off x="0" y="1304575"/>
            <a:ext cx="9144000" cy="5872200"/>
          </a:xfrm>
          <a:prstGeom prst="rect">
            <a:avLst/>
          </a:prstGeom>
          <a:noFill/>
          <a:ln>
            <a:noFill/>
          </a:ln>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Shape 1666"/>
        <p:cNvGrpSpPr/>
        <p:nvPr/>
      </p:nvGrpSpPr>
      <p:grpSpPr>
        <a:xfrm>
          <a:off x="0" y="0"/>
          <a:ext cx="0" cy="0"/>
          <a:chOff x="0" y="0"/>
          <a:chExt cx="0" cy="0"/>
        </a:xfrm>
      </p:grpSpPr>
      <p:sp>
        <p:nvSpPr>
          <p:cNvPr id="1667" name="Shape 1667"/>
          <p:cNvSpPr txBox="1"/>
          <p:nvPr/>
        </p:nvSpPr>
        <p:spPr>
          <a:xfrm>
            <a:off x="970842" y="1439204"/>
            <a:ext cx="7281334" cy="466950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Font typeface="Arial"/>
              <a:buNone/>
            </a:pPr>
            <a:endParaRPr sz="2800" b="1">
              <a:solidFill>
                <a:schemeClr val="dk1"/>
              </a:solidFill>
              <a:latin typeface="Questrial"/>
              <a:ea typeface="Questrial"/>
              <a:cs typeface="Questrial"/>
              <a:sym typeface="Questrial"/>
            </a:endParaRPr>
          </a:p>
          <a:p>
            <a:pPr marL="0" marR="0" lvl="0" indent="0" algn="ctr" rtl="0">
              <a:lnSpc>
                <a:spcPct val="114000"/>
              </a:lnSpc>
              <a:spcBef>
                <a:spcPts val="0"/>
              </a:spcBef>
              <a:spcAft>
                <a:spcPts val="0"/>
              </a:spcAft>
              <a:buClr>
                <a:srgbClr val="595959"/>
              </a:buClr>
              <a:buSzPct val="25000"/>
              <a:buFont typeface="Arial"/>
              <a:buNone/>
            </a:pPr>
            <a:r>
              <a:rPr lang="en-US" sz="3000" b="0">
                <a:solidFill>
                  <a:srgbClr val="595959"/>
                </a:solidFill>
                <a:latin typeface="Questrial"/>
                <a:ea typeface="Questrial"/>
                <a:cs typeface="Questrial"/>
                <a:sym typeface="Questrial"/>
              </a:rPr>
              <a:t>Participants who successfully complete all ten segments of this training will be able to use the EQuIP Rubric version 3.0 to examine lessons or units—published or educator-generated—specific to their grade, grade band, or area of science. </a:t>
            </a:r>
          </a:p>
        </p:txBody>
      </p:sp>
      <p:sp>
        <p:nvSpPr>
          <p:cNvPr id="1668" name="Shape 1668"/>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200" b="0" i="0" u="none" strike="noStrike" cap="none">
                <a:solidFill>
                  <a:schemeClr val="dk1"/>
                </a:solidFill>
                <a:latin typeface="Questrial"/>
                <a:ea typeface="Questrial"/>
                <a:cs typeface="Questrial"/>
                <a:sym typeface="Questrial"/>
              </a:rPr>
              <a:t>Professional Development Goal</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Shape 1672"/>
        <p:cNvGrpSpPr/>
        <p:nvPr/>
      </p:nvGrpSpPr>
      <p:grpSpPr>
        <a:xfrm>
          <a:off x="0" y="0"/>
          <a:ext cx="0" cy="0"/>
          <a:chOff x="0" y="0"/>
          <a:chExt cx="0" cy="0"/>
        </a:xfrm>
      </p:grpSpPr>
      <p:sp>
        <p:nvSpPr>
          <p:cNvPr id="1673" name="Shape 1673"/>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The Challenge</a:t>
            </a:r>
          </a:p>
        </p:txBody>
      </p:sp>
      <p:sp>
        <p:nvSpPr>
          <p:cNvPr id="1674" name="Shape 1674"/>
          <p:cNvSpPr txBox="1">
            <a:spLocks noGrp="1"/>
          </p:cNvSpPr>
          <p:nvPr>
            <p:ph type="body" idx="1"/>
          </p:nvPr>
        </p:nvSpPr>
        <p:spPr>
          <a:xfrm>
            <a:off x="0" y="1190848"/>
            <a:ext cx="9144000" cy="466950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0D467A"/>
              </a:buClr>
              <a:buSzPct val="25000"/>
              <a:buFont typeface="Merriweather Sans"/>
              <a:buNone/>
            </a:pPr>
            <a:endParaRPr sz="2900" b="0" i="0" u="none" strike="noStrike" cap="none">
              <a:solidFill>
                <a:schemeClr val="dk1"/>
              </a:solidFill>
              <a:latin typeface="Questrial"/>
              <a:ea typeface="Questrial"/>
              <a:cs typeface="Questrial"/>
              <a:sym typeface="Questrial"/>
            </a:endParaRPr>
          </a:p>
          <a:p>
            <a:pPr marL="0" marR="0" lvl="0" indent="0" algn="ctr" rtl="0">
              <a:spcBef>
                <a:spcPts val="700"/>
              </a:spcBef>
              <a:spcAft>
                <a:spcPts val="0"/>
              </a:spcAft>
              <a:buClr>
                <a:srgbClr val="0D467A"/>
              </a:buClr>
              <a:buSzPct val="25000"/>
              <a:buFont typeface="Merriweather Sans"/>
              <a:buNone/>
            </a:pPr>
            <a:r>
              <a:rPr lang="en-US" sz="2800" b="0" i="0" u="none" strike="noStrike" cap="none">
                <a:solidFill>
                  <a:schemeClr val="dk1"/>
                </a:solidFill>
                <a:latin typeface="Questrial"/>
                <a:ea typeface="Questrial"/>
                <a:cs typeface="Questrial"/>
                <a:sym typeface="Questrial"/>
              </a:rPr>
              <a:t>As trained reviewers of instructional materials, go forth and</a:t>
            </a:r>
          </a:p>
          <a:p>
            <a:pPr marL="0" marR="0" lvl="0" indent="0" algn="l" rtl="0">
              <a:spcBef>
                <a:spcPts val="700"/>
              </a:spcBef>
              <a:spcAft>
                <a:spcPts val="0"/>
              </a:spcAft>
              <a:buClr>
                <a:srgbClr val="0D467A"/>
              </a:buClr>
              <a:buSzPct val="25000"/>
              <a:buFont typeface="Merriweather Sans"/>
              <a:buNone/>
            </a:pPr>
            <a:endParaRPr sz="2900" b="0" i="0" u="none" strike="noStrike" cap="none">
              <a:solidFill>
                <a:schemeClr val="dk1"/>
              </a:solidFill>
              <a:latin typeface="Questrial"/>
              <a:ea typeface="Questrial"/>
              <a:cs typeface="Questrial"/>
              <a:sym typeface="Questrial"/>
            </a:endParaRPr>
          </a:p>
          <a:p>
            <a:pPr marL="0" marR="0" lvl="0" indent="0" algn="ctr" rtl="0">
              <a:spcBef>
                <a:spcPts val="700"/>
              </a:spcBef>
              <a:spcAft>
                <a:spcPts val="0"/>
              </a:spcAft>
              <a:buClr>
                <a:srgbClr val="0D467A"/>
              </a:buClr>
              <a:buSzPct val="25000"/>
              <a:buFont typeface="Merriweather Sans"/>
              <a:buNone/>
            </a:pPr>
            <a:r>
              <a:rPr lang="en-US" sz="4800" b="0" i="0" u="none" strike="noStrike" cap="none">
                <a:solidFill>
                  <a:srgbClr val="354681"/>
                </a:solidFill>
                <a:latin typeface="Arial"/>
                <a:ea typeface="Arial"/>
                <a:cs typeface="Arial"/>
                <a:sym typeface="Arial"/>
              </a:rPr>
              <a:t>USE THE EQuIP RUBRIC</a:t>
            </a:r>
          </a:p>
          <a:p>
            <a:pPr marL="0" marR="0" lvl="0" indent="0" algn="l" rtl="0">
              <a:spcBef>
                <a:spcPts val="700"/>
              </a:spcBef>
              <a:spcAft>
                <a:spcPts val="0"/>
              </a:spcAft>
              <a:buClr>
                <a:srgbClr val="0D467A"/>
              </a:buClr>
              <a:buSzPct val="25000"/>
              <a:buFont typeface="Merriweather Sans"/>
              <a:buNone/>
            </a:pPr>
            <a:endParaRPr sz="2900" b="0" i="0" u="none" strike="noStrike" cap="none">
              <a:solidFill>
                <a:srgbClr val="C00000"/>
              </a:solidFill>
              <a:latin typeface="Arial"/>
              <a:ea typeface="Arial"/>
              <a:cs typeface="Arial"/>
              <a:sym typeface="Arial"/>
            </a:endParaRPr>
          </a:p>
          <a:p>
            <a:pPr marL="0" marR="0" lvl="0" indent="0" algn="ctr" rtl="0">
              <a:spcBef>
                <a:spcPts val="700"/>
              </a:spcBef>
              <a:buClr>
                <a:srgbClr val="0D467A"/>
              </a:buClr>
              <a:buSzPct val="25000"/>
              <a:buFont typeface="Merriweather Sans"/>
              <a:buNone/>
            </a:pPr>
            <a:r>
              <a:rPr lang="en-US" sz="4000" b="0" i="0" u="none" strike="noStrike" cap="none">
                <a:solidFill>
                  <a:srgbClr val="007FC5"/>
                </a:solidFill>
                <a:latin typeface="Arial"/>
                <a:ea typeface="Arial"/>
                <a:cs typeface="Arial"/>
                <a:sym typeface="Arial"/>
              </a:rPr>
              <a:t>SHARE IT WITH COLLEAGUES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1066800" y="228600"/>
            <a:ext cx="7699200" cy="9324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959" b="0" i="0" u="none" strike="noStrike" cap="none">
                <a:solidFill>
                  <a:schemeClr val="dk1"/>
                </a:solidFill>
                <a:latin typeface="Questrial"/>
                <a:ea typeface="Questrial"/>
                <a:cs typeface="Questrial"/>
                <a:sym typeface="Questrial"/>
              </a:rPr>
              <a:t>What is Three-Dimensional Learning?</a:t>
            </a:r>
          </a:p>
        </p:txBody>
      </p:sp>
      <p:sp>
        <p:nvSpPr>
          <p:cNvPr id="99" name="Shape 99"/>
          <p:cNvSpPr txBox="1">
            <a:spLocks noGrp="1"/>
          </p:cNvSpPr>
          <p:nvPr>
            <p:ph type="body" idx="1"/>
          </p:nvPr>
        </p:nvSpPr>
        <p:spPr>
          <a:xfrm>
            <a:off x="304800" y="1600200"/>
            <a:ext cx="8458200" cy="42671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0D467A"/>
              </a:buClr>
              <a:buSzPct val="25000"/>
              <a:buFont typeface="Merriweather Sans"/>
              <a:buNone/>
            </a:pPr>
            <a:r>
              <a:rPr lang="en-US" sz="3200" b="0" i="0" u="none" strike="noStrike" cap="none">
                <a:solidFill>
                  <a:schemeClr val="dk1"/>
                </a:solidFill>
                <a:latin typeface="Questrial"/>
                <a:ea typeface="Questrial"/>
                <a:cs typeface="Questrial"/>
                <a:sym typeface="Questrial"/>
              </a:rPr>
              <a:t>Three-dimensional learning shifts the focus of the science classroom to environments where </a:t>
            </a:r>
            <a:r>
              <a:rPr lang="en-US" sz="3200" b="1" i="0" u="sng" strike="noStrike" cap="none">
                <a:solidFill>
                  <a:schemeClr val="dk1"/>
                </a:solidFill>
                <a:latin typeface="Questrial"/>
                <a:ea typeface="Questrial"/>
                <a:cs typeface="Questrial"/>
                <a:sym typeface="Questrial"/>
              </a:rPr>
              <a:t>students</a:t>
            </a:r>
            <a:r>
              <a:rPr lang="en-US" sz="3200" b="0" i="0" u="none" strike="noStrike" cap="none">
                <a:solidFill>
                  <a:schemeClr val="dk1"/>
                </a:solidFill>
                <a:latin typeface="Questrial"/>
                <a:ea typeface="Questrial"/>
                <a:cs typeface="Questrial"/>
                <a:sym typeface="Questrial"/>
              </a:rPr>
              <a:t> use core ideas, crosscutting concepts with scientific practices to </a:t>
            </a:r>
            <a:r>
              <a:rPr lang="en-US" sz="3200" b="1" i="0" u="none" strike="noStrike" cap="none">
                <a:solidFill>
                  <a:schemeClr val="dk1"/>
                </a:solidFill>
                <a:latin typeface="Questrial"/>
                <a:ea typeface="Questrial"/>
                <a:cs typeface="Questrial"/>
                <a:sym typeface="Questrial"/>
              </a:rPr>
              <a:t>explore, examine, and use science ideas to explain how and why phenomena occur or to design solutions to problems</a:t>
            </a:r>
            <a:r>
              <a:rPr lang="en-US" sz="3200" b="0" i="0" u="none" strike="noStrike" cap="none">
                <a:solidFill>
                  <a:schemeClr val="dk1"/>
                </a:solidFill>
                <a:latin typeface="Questrial"/>
                <a:ea typeface="Questrial"/>
                <a:cs typeface="Questrial"/>
                <a:sym typeface="Questrial"/>
              </a:rPr>
              <a:t>.</a:t>
            </a:r>
          </a:p>
          <a:p>
            <a:pPr marL="0" marR="0" lvl="0" indent="0" algn="l" rtl="0">
              <a:spcBef>
                <a:spcPts val="700"/>
              </a:spcBef>
              <a:buClr>
                <a:srgbClr val="0D467A"/>
              </a:buClr>
              <a:buSzPct val="25000"/>
              <a:buFont typeface="Merriweather Sans"/>
              <a:buNone/>
            </a:pPr>
            <a:endParaRPr sz="2900" b="0" i="0" u="none" strike="noStrike" cap="none">
              <a:solidFill>
                <a:schemeClr val="dk1"/>
              </a:solidFill>
              <a:latin typeface="Questrial"/>
              <a:ea typeface="Questrial"/>
              <a:cs typeface="Questrial"/>
              <a:sym typeface="Questrial"/>
            </a:endParaRPr>
          </a:p>
        </p:txBody>
      </p:sp>
      <p:sp>
        <p:nvSpPr>
          <p:cNvPr id="100" name="Shape 100"/>
          <p:cNvSpPr txBox="1"/>
          <p:nvPr/>
        </p:nvSpPr>
        <p:spPr>
          <a:xfrm rot="-3063368">
            <a:off x="5548893" y="2863888"/>
            <a:ext cx="1582179" cy="4913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Font typeface="Questrial"/>
              <a:buNone/>
            </a:pPr>
            <a:endParaRPr sz="2800" b="1" i="0" u="none" strike="noStrike" cap="none">
              <a:solidFill>
                <a:srgbClr val="595959"/>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Shape 228"/>
          <p:cNvSpPr/>
          <p:nvPr/>
        </p:nvSpPr>
        <p:spPr>
          <a:xfrm>
            <a:off x="0" y="6126162"/>
            <a:ext cx="5333999" cy="731837"/>
          </a:xfrm>
          <a:prstGeom prst="rect">
            <a:avLst/>
          </a:prstGeom>
          <a:solidFill>
            <a:schemeClr val="lt1"/>
          </a:solidFill>
          <a:ln w="1905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229" name="Shape 229"/>
          <p:cNvSpPr txBox="1">
            <a:spLocks noGrp="1"/>
          </p:cNvSpPr>
          <p:nvPr>
            <p:ph type="title"/>
          </p:nvPr>
        </p:nvSpPr>
        <p:spPr>
          <a:xfrm>
            <a:off x="457200" y="112713"/>
            <a:ext cx="8397874" cy="1119187"/>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dk1"/>
              </a:buClr>
              <a:buSzPct val="25000"/>
              <a:buFont typeface="Questrial"/>
              <a:buNone/>
            </a:pPr>
            <a:r>
              <a:rPr lang="en-US" sz="4000" b="0" i="0" u="none" strike="noStrike" cap="none">
                <a:solidFill>
                  <a:schemeClr val="dk1"/>
                </a:solidFill>
                <a:latin typeface="Questrial"/>
                <a:ea typeface="Questrial"/>
                <a:cs typeface="Questrial"/>
                <a:sym typeface="Questrial"/>
              </a:rPr>
              <a:t>Why can the girl see the tree?  </a:t>
            </a:r>
          </a:p>
        </p:txBody>
      </p:sp>
      <p:pic>
        <p:nvPicPr>
          <p:cNvPr id="230" name="Shape 230"/>
          <p:cNvPicPr preferRelativeResize="0"/>
          <p:nvPr/>
        </p:nvPicPr>
        <p:blipFill rotWithShape="1">
          <a:blip r:embed="rId3">
            <a:alphaModFix/>
          </a:blip>
          <a:srcRect b="4970"/>
          <a:stretch/>
        </p:blipFill>
        <p:spPr>
          <a:xfrm>
            <a:off x="1595000" y="1520000"/>
            <a:ext cx="5569500" cy="4660200"/>
          </a:xfrm>
          <a:prstGeom prst="rect">
            <a:avLst/>
          </a:prstGeom>
          <a:noFill/>
          <a:ln>
            <a:noFill/>
          </a:ln>
        </p:spPr>
      </p:pic>
      <p:pic>
        <p:nvPicPr>
          <p:cNvPr id="231" name="Shape 231"/>
          <p:cNvPicPr preferRelativeResize="0"/>
          <p:nvPr/>
        </p:nvPicPr>
        <p:blipFill rotWithShape="1">
          <a:blip r:embed="rId4">
            <a:alphaModFix/>
          </a:blip>
          <a:srcRect/>
          <a:stretch/>
        </p:blipFill>
        <p:spPr>
          <a:xfrm>
            <a:off x="0" y="5857875"/>
            <a:ext cx="2095499" cy="9144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Shape 237"/>
          <p:cNvSpPr/>
          <p:nvPr/>
        </p:nvSpPr>
        <p:spPr>
          <a:xfrm>
            <a:off x="0" y="6126162"/>
            <a:ext cx="5943599" cy="731837"/>
          </a:xfrm>
          <a:prstGeom prst="rect">
            <a:avLst/>
          </a:prstGeom>
          <a:solidFill>
            <a:schemeClr val="lt1"/>
          </a:solidFill>
          <a:ln w="1905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238" name="Shape 238"/>
          <p:cNvSpPr txBox="1">
            <a:spLocks noGrp="1"/>
          </p:cNvSpPr>
          <p:nvPr>
            <p:ph type="title"/>
          </p:nvPr>
        </p:nvSpPr>
        <p:spPr>
          <a:xfrm>
            <a:off x="990600" y="449250"/>
            <a:ext cx="8105400" cy="4794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Why can’t the girl see the car?</a:t>
            </a:r>
          </a:p>
        </p:txBody>
      </p:sp>
      <p:pic>
        <p:nvPicPr>
          <p:cNvPr id="239" name="Shape 239"/>
          <p:cNvPicPr preferRelativeResize="0"/>
          <p:nvPr/>
        </p:nvPicPr>
        <p:blipFill rotWithShape="1">
          <a:blip r:embed="rId3">
            <a:alphaModFix/>
          </a:blip>
          <a:srcRect/>
          <a:stretch/>
        </p:blipFill>
        <p:spPr>
          <a:xfrm>
            <a:off x="762000" y="1603800"/>
            <a:ext cx="7293000" cy="4062900"/>
          </a:xfrm>
          <a:prstGeom prst="rect">
            <a:avLst/>
          </a:prstGeom>
          <a:noFill/>
          <a:ln>
            <a:noFill/>
          </a:ln>
        </p:spPr>
      </p:pic>
      <p:pic>
        <p:nvPicPr>
          <p:cNvPr id="240" name="Shape 240"/>
          <p:cNvPicPr preferRelativeResize="0"/>
          <p:nvPr/>
        </p:nvPicPr>
        <p:blipFill rotWithShape="1">
          <a:blip r:embed="rId4">
            <a:alphaModFix/>
          </a:blip>
          <a:srcRect/>
          <a:stretch/>
        </p:blipFill>
        <p:spPr>
          <a:xfrm>
            <a:off x="0" y="5857875"/>
            <a:ext cx="2095499" cy="9144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Shape 245"/>
          <p:cNvSpPr txBox="1">
            <a:spLocks noGrp="1"/>
          </p:cNvSpPr>
          <p:nvPr>
            <p:ph type="title"/>
          </p:nvPr>
        </p:nvSpPr>
        <p:spPr>
          <a:xfrm>
            <a:off x="1143000" y="152400"/>
            <a:ext cx="8001000" cy="11430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000" b="0" i="0" u="none" strike="noStrike" cap="none">
                <a:solidFill>
                  <a:schemeClr val="dk1"/>
                </a:solidFill>
                <a:latin typeface="Questrial"/>
                <a:ea typeface="Questrial"/>
                <a:cs typeface="Questrial"/>
                <a:sym typeface="Questrial"/>
              </a:rPr>
              <a:t>Create a </a:t>
            </a:r>
            <a:r>
              <a:rPr lang="en-US" sz="3000" b="0" i="0" u="none" strike="noStrike" cap="none">
                <a:solidFill>
                  <a:srgbClr val="0000FF"/>
                </a:solidFill>
                <a:latin typeface="Questrial"/>
                <a:ea typeface="Questrial"/>
                <a:cs typeface="Questrial"/>
                <a:sym typeface="Questrial"/>
              </a:rPr>
              <a:t>MODEL </a:t>
            </a:r>
            <a:r>
              <a:rPr lang="en-US" sz="3000" b="0" i="0" u="none" strike="noStrike" cap="none">
                <a:solidFill>
                  <a:schemeClr val="dk1"/>
                </a:solidFill>
                <a:latin typeface="Questrial"/>
                <a:ea typeface="Questrial"/>
                <a:cs typeface="Questrial"/>
                <a:sym typeface="Questrial"/>
              </a:rPr>
              <a:t>to help explain how we saw what we did in the 3 stages of the light box</a:t>
            </a:r>
          </a:p>
        </p:txBody>
      </p:sp>
      <p:sp>
        <p:nvSpPr>
          <p:cNvPr id="246" name="Shape 246"/>
          <p:cNvSpPr txBox="1">
            <a:spLocks noGrp="1"/>
          </p:cNvSpPr>
          <p:nvPr>
            <p:ph type="body" idx="1"/>
          </p:nvPr>
        </p:nvSpPr>
        <p:spPr>
          <a:xfrm>
            <a:off x="612647" y="1600200"/>
            <a:ext cx="8153399" cy="4495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Merriweather Sans"/>
              <a:buNone/>
            </a:pPr>
            <a:r>
              <a:rPr lang="en-US" sz="3200" b="0" i="1" u="none" strike="noStrike" cap="none">
                <a:solidFill>
                  <a:schemeClr val="dk1"/>
                </a:solidFill>
                <a:latin typeface="Questrial"/>
                <a:ea typeface="Questrial"/>
                <a:cs typeface="Questrial"/>
                <a:sym typeface="Questrial"/>
              </a:rPr>
              <a:t>Include:</a:t>
            </a:r>
          </a:p>
          <a:p>
            <a:pPr marL="514350" marR="0" lvl="0" indent="-514350" algn="l" rtl="0">
              <a:spcBef>
                <a:spcPts val="640"/>
              </a:spcBef>
              <a:spcAft>
                <a:spcPts val="0"/>
              </a:spcAft>
              <a:buClr>
                <a:schemeClr val="dk1"/>
              </a:buClr>
              <a:buSzPct val="100000"/>
              <a:buFont typeface="Arial"/>
              <a:buAutoNum type="arabicPeriod"/>
            </a:pPr>
            <a:r>
              <a:rPr lang="en-US" sz="3200" b="0" i="0" u="none" strike="noStrike" cap="none">
                <a:solidFill>
                  <a:schemeClr val="dk1"/>
                </a:solidFill>
                <a:latin typeface="Questrial"/>
                <a:ea typeface="Questrial"/>
                <a:cs typeface="Questrial"/>
                <a:sym typeface="Questrial"/>
              </a:rPr>
              <a:t>Components (relevant parts)</a:t>
            </a:r>
          </a:p>
          <a:p>
            <a:pPr marL="514350" marR="0" lvl="0" indent="-514350" algn="l" rtl="0">
              <a:spcBef>
                <a:spcPts val="640"/>
              </a:spcBef>
              <a:spcAft>
                <a:spcPts val="0"/>
              </a:spcAft>
              <a:buClr>
                <a:schemeClr val="dk1"/>
              </a:buClr>
              <a:buSzPct val="100000"/>
              <a:buFont typeface="Arial"/>
              <a:buAutoNum type="arabicPeriod"/>
            </a:pPr>
            <a:r>
              <a:rPr lang="en-US" sz="3200" b="0" i="0" u="none" strike="noStrike" cap="none">
                <a:solidFill>
                  <a:schemeClr val="dk1"/>
                </a:solidFill>
                <a:latin typeface="Questrial"/>
                <a:ea typeface="Questrial"/>
                <a:cs typeface="Questrial"/>
                <a:sym typeface="Questrial"/>
              </a:rPr>
              <a:t>Relationships (how the components interact)</a:t>
            </a:r>
          </a:p>
          <a:p>
            <a:pPr marL="914400" marR="0" lvl="1" indent="-520700" algn="l" rtl="0">
              <a:spcBef>
                <a:spcPts val="560"/>
              </a:spcBef>
              <a:spcAft>
                <a:spcPts val="0"/>
              </a:spcAft>
              <a:buClr>
                <a:schemeClr val="dk1"/>
              </a:buClr>
              <a:buSzPct val="100000"/>
              <a:buFont typeface="Arial"/>
              <a:buChar char="–"/>
            </a:pPr>
            <a:r>
              <a:rPr lang="en-US" sz="2800" b="0" i="0" u="none" strike="noStrike" cap="none">
                <a:solidFill>
                  <a:schemeClr val="dk1"/>
                </a:solidFill>
                <a:latin typeface="Questrial"/>
                <a:ea typeface="Questrial"/>
                <a:cs typeface="Questrial"/>
                <a:sym typeface="Questrial"/>
              </a:rPr>
              <a:t>What moves? What changes?</a:t>
            </a:r>
          </a:p>
          <a:p>
            <a:pPr marL="514350" marR="0" lvl="0" indent="-514350" algn="l" rtl="0">
              <a:spcBef>
                <a:spcPts val="640"/>
              </a:spcBef>
              <a:spcAft>
                <a:spcPts val="0"/>
              </a:spcAft>
              <a:buClr>
                <a:schemeClr val="dk1"/>
              </a:buClr>
              <a:buSzPct val="100000"/>
              <a:buFont typeface="Arial"/>
              <a:buAutoNum type="arabicPeriod"/>
            </a:pPr>
            <a:r>
              <a:rPr lang="en-US" sz="3200" b="0" i="0" u="none" strike="noStrike" cap="none">
                <a:solidFill>
                  <a:schemeClr val="dk1"/>
                </a:solidFill>
                <a:latin typeface="Questrial"/>
                <a:ea typeface="Questrial"/>
                <a:cs typeface="Questrial"/>
                <a:sym typeface="Questrial"/>
              </a:rPr>
              <a:t>Connections (to big science ideas, processes, theories, or laws)  </a:t>
            </a:r>
          </a:p>
          <a:p>
            <a:pPr marL="320040" marR="0" lvl="0" indent="-320040" algn="l" rtl="0">
              <a:spcBef>
                <a:spcPts val="700"/>
              </a:spcBef>
              <a:buClr>
                <a:srgbClr val="0D467A"/>
              </a:buClr>
              <a:buSzPct val="100000"/>
              <a:buFont typeface="Merriweather Sans"/>
              <a:buNone/>
            </a:pPr>
            <a:endParaRPr sz="2900" b="0" i="0" u="none" strike="noStrike" cap="none">
              <a:solidFill>
                <a:schemeClr val="dk1"/>
              </a:solidFill>
              <a:latin typeface="Questrial"/>
              <a:ea typeface="Questrial"/>
              <a:cs typeface="Questrial"/>
              <a:sym typeface="Quest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Shape 251"/>
          <p:cNvSpPr txBox="1">
            <a:spLocks noGrp="1"/>
          </p:cNvSpPr>
          <p:nvPr>
            <p:ph type="title"/>
          </p:nvPr>
        </p:nvSpPr>
        <p:spPr>
          <a:xfrm>
            <a:off x="1219200" y="228600"/>
            <a:ext cx="7699200" cy="990600"/>
          </a:xfrm>
          <a:prstGeom prst="rect">
            <a:avLst/>
          </a:prstGeom>
          <a:noFill/>
          <a:ln>
            <a:noFill/>
          </a:ln>
        </p:spPr>
        <p:txBody>
          <a:bodyPr lIns="91425" tIns="45700" rIns="91425" bIns="45700" anchor="ctr" anchorCtr="0">
            <a:noAutofit/>
          </a:bodyPr>
          <a:lstStyle/>
          <a:p>
            <a:pPr marL="0" marR="0" lvl="0" indent="0"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Consensus Model</a:t>
            </a:r>
          </a:p>
        </p:txBody>
      </p:sp>
      <p:sp>
        <p:nvSpPr>
          <p:cNvPr id="252" name="Shape 252"/>
          <p:cNvSpPr txBox="1">
            <a:spLocks noGrp="1"/>
          </p:cNvSpPr>
          <p:nvPr>
            <p:ph type="body" idx="1"/>
          </p:nvPr>
        </p:nvSpPr>
        <p:spPr>
          <a:xfrm>
            <a:off x="612647" y="1600200"/>
            <a:ext cx="8153399" cy="4495800"/>
          </a:xfrm>
          <a:prstGeom prst="rect">
            <a:avLst/>
          </a:prstGeom>
          <a:noFill/>
          <a:ln>
            <a:noFill/>
          </a:ln>
        </p:spPr>
        <p:txBody>
          <a:bodyPr lIns="91425" tIns="45700" rIns="91425" bIns="45700" anchor="t" anchorCtr="0">
            <a:noAutofit/>
          </a:bodyPr>
          <a:lstStyle/>
          <a:p>
            <a:pPr marL="320040" marR="0" lvl="0" indent="-320040" algn="l" rtl="0">
              <a:spcBef>
                <a:spcPts val="0"/>
              </a:spcBef>
              <a:spcAft>
                <a:spcPts val="0"/>
              </a:spcAft>
              <a:buClr>
                <a:srgbClr val="0D467A"/>
              </a:buClr>
              <a:buSzPct val="100000"/>
              <a:buFont typeface="Merriweather Sans"/>
              <a:buChar char="■"/>
            </a:pPr>
            <a:r>
              <a:rPr lang="en-US" sz="3200" b="0" i="0" u="none" strike="noStrike" cap="none">
                <a:solidFill>
                  <a:schemeClr val="dk1"/>
                </a:solidFill>
                <a:latin typeface="Questrial"/>
                <a:ea typeface="Questrial"/>
                <a:cs typeface="Questrial"/>
                <a:sym typeface="Questrial"/>
              </a:rPr>
              <a:t>At your table, share your models.</a:t>
            </a:r>
          </a:p>
          <a:p>
            <a:pPr marL="320040" marR="0" lvl="0" indent="-320040" algn="l" rtl="0">
              <a:spcBef>
                <a:spcPts val="700"/>
              </a:spcBef>
              <a:spcAft>
                <a:spcPts val="0"/>
              </a:spcAft>
              <a:buClr>
                <a:srgbClr val="0D467A"/>
              </a:buClr>
              <a:buSzPct val="100000"/>
              <a:buFont typeface="Merriweather Sans"/>
              <a:buChar char="■"/>
            </a:pPr>
            <a:r>
              <a:rPr lang="en-US" sz="3200" b="0" i="0" u="none" strike="noStrike" cap="none">
                <a:solidFill>
                  <a:schemeClr val="dk1"/>
                </a:solidFill>
                <a:latin typeface="Questrial"/>
                <a:ea typeface="Questrial"/>
                <a:cs typeface="Questrial"/>
                <a:sym typeface="Questrial"/>
              </a:rPr>
              <a:t>EXPLAIN the components and the relationship between the components.</a:t>
            </a:r>
          </a:p>
          <a:p>
            <a:pPr marL="320040" marR="0" lvl="0" indent="-320040" algn="l" rtl="0">
              <a:spcBef>
                <a:spcPts val="700"/>
              </a:spcBef>
              <a:buClr>
                <a:srgbClr val="0D467A"/>
              </a:buClr>
              <a:buSzPct val="100000"/>
              <a:buFont typeface="Merriweather Sans"/>
              <a:buChar char="■"/>
            </a:pPr>
            <a:r>
              <a:rPr lang="en-US" sz="3200" b="0" i="0" u="none" strike="noStrike" cap="none">
                <a:solidFill>
                  <a:schemeClr val="dk1"/>
                </a:solidFill>
                <a:latin typeface="Questrial"/>
                <a:ea typeface="Questrial"/>
                <a:cs typeface="Questrial"/>
                <a:sym typeface="Questrial"/>
              </a:rPr>
              <a:t>Using your table talk discussion and the visible thinking of group members, create a consensus model together to explain vision. </a:t>
            </a:r>
            <a:r>
              <a:rPr lang="en-US" sz="3200" b="0" i="1" u="none" strike="noStrike" cap="none">
                <a:solidFill>
                  <a:schemeClr val="dk1"/>
                </a:solidFill>
                <a:latin typeface="Questrial"/>
                <a:ea typeface="Questrial"/>
                <a:cs typeface="Questrial"/>
                <a:sym typeface="Questrial"/>
              </a:rPr>
              <a:t>These models will become part of a gallery walk.</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Shape 258"/>
          <p:cNvSpPr/>
          <p:nvPr/>
        </p:nvSpPr>
        <p:spPr>
          <a:xfrm>
            <a:off x="0" y="4391025"/>
            <a:ext cx="9144000" cy="2466974"/>
          </a:xfrm>
          <a:prstGeom prst="rect">
            <a:avLst/>
          </a:prstGeom>
          <a:solidFill>
            <a:schemeClr val="lt1"/>
          </a:solidFill>
          <a:ln w="1905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259" name="Shape 259"/>
          <p:cNvSpPr/>
          <p:nvPr/>
        </p:nvSpPr>
        <p:spPr>
          <a:xfrm>
            <a:off x="838200" y="4391025"/>
            <a:ext cx="3184524" cy="642938"/>
          </a:xfrm>
          <a:prstGeom prst="roundRect">
            <a:avLst>
              <a:gd name="adj" fmla="val 16667"/>
            </a:avLst>
          </a:prstGeom>
          <a:solidFill>
            <a:schemeClr val="accent1"/>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SzPct val="25000"/>
              <a:buNone/>
            </a:pPr>
            <a:r>
              <a:rPr lang="en-US" sz="1600" i="1">
                <a:solidFill>
                  <a:srgbClr val="000000"/>
                </a:solidFill>
                <a:latin typeface="Questrial"/>
                <a:ea typeface="Questrial"/>
                <a:cs typeface="Questrial"/>
                <a:sym typeface="Questrial"/>
              </a:rPr>
              <a:t>How </a:t>
            </a:r>
            <a:r>
              <a:rPr lang="en-US" sz="1600" i="1">
                <a:solidFill>
                  <a:schemeClr val="dk1"/>
                </a:solidFill>
                <a:latin typeface="Questrial"/>
                <a:ea typeface="Questrial"/>
                <a:cs typeface="Questrial"/>
                <a:sym typeface="Questrial"/>
              </a:rPr>
              <a:t>does light get to our eyes?</a:t>
            </a:r>
          </a:p>
          <a:p>
            <a:pPr marL="0" marR="0" lvl="0" indent="0" algn="ctr" rtl="0">
              <a:spcBef>
                <a:spcPts val="0"/>
              </a:spcBef>
              <a:buSzPct val="25000"/>
              <a:buNone/>
            </a:pPr>
            <a:r>
              <a:rPr lang="en-US" sz="1600" i="1">
                <a:solidFill>
                  <a:srgbClr val="000000"/>
                </a:solidFill>
                <a:latin typeface="Questrial"/>
                <a:ea typeface="Questrial"/>
                <a:cs typeface="Questrial"/>
                <a:sym typeface="Questrial"/>
              </a:rPr>
              <a:t>How does light allow vision?</a:t>
            </a:r>
          </a:p>
        </p:txBody>
      </p:sp>
      <p:sp>
        <p:nvSpPr>
          <p:cNvPr id="260" name="Shape 260"/>
          <p:cNvSpPr/>
          <p:nvPr/>
        </p:nvSpPr>
        <p:spPr>
          <a:xfrm>
            <a:off x="6434137" y="4391025"/>
            <a:ext cx="2024061" cy="642938"/>
          </a:xfrm>
          <a:prstGeom prst="roundRect">
            <a:avLst>
              <a:gd name="adj" fmla="val 16667"/>
            </a:avLst>
          </a:prstGeom>
          <a:solidFill>
            <a:srgbClr val="F9C9AA"/>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600">
                <a:solidFill>
                  <a:srgbClr val="000000"/>
                </a:solidFill>
                <a:latin typeface="Questrial"/>
                <a:ea typeface="Questrial"/>
                <a:cs typeface="Questrial"/>
                <a:sym typeface="Questrial"/>
              </a:rPr>
              <a:t>Add to/revise</a:t>
            </a:r>
          </a:p>
        </p:txBody>
      </p:sp>
      <p:sp>
        <p:nvSpPr>
          <p:cNvPr id="261" name="Shape 261"/>
          <p:cNvSpPr/>
          <p:nvPr/>
        </p:nvSpPr>
        <p:spPr>
          <a:xfrm>
            <a:off x="4179887" y="4421187"/>
            <a:ext cx="2095499" cy="642936"/>
          </a:xfrm>
          <a:prstGeom prst="roundRect">
            <a:avLst>
              <a:gd name="adj" fmla="val 16667"/>
            </a:avLst>
          </a:prstGeom>
          <a:solidFill>
            <a:srgbClr val="809FBE"/>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600">
                <a:solidFill>
                  <a:schemeClr val="dk1"/>
                </a:solidFill>
                <a:latin typeface="Questrial"/>
                <a:ea typeface="Questrial"/>
                <a:cs typeface="Questrial"/>
                <a:sym typeface="Questrial"/>
              </a:rPr>
              <a:t>Models, Explain, LS1</a:t>
            </a:r>
          </a:p>
          <a:p>
            <a:pPr marL="0" marR="0" lvl="0" indent="0" algn="ctr" rtl="0">
              <a:spcBef>
                <a:spcPts val="0"/>
              </a:spcBef>
              <a:buSzPct val="25000"/>
              <a:buNone/>
            </a:pPr>
            <a:r>
              <a:rPr lang="en-US" sz="1600">
                <a:solidFill>
                  <a:srgbClr val="000000"/>
                </a:solidFill>
                <a:latin typeface="Questrial"/>
                <a:ea typeface="Questrial"/>
                <a:cs typeface="Questrial"/>
                <a:sym typeface="Questrial"/>
              </a:rPr>
              <a:t>S&amp;F, Systems</a:t>
            </a:r>
          </a:p>
        </p:txBody>
      </p:sp>
      <p:sp>
        <p:nvSpPr>
          <p:cNvPr id="262" name="Shape 262"/>
          <p:cNvSpPr/>
          <p:nvPr/>
        </p:nvSpPr>
        <p:spPr>
          <a:xfrm>
            <a:off x="609600" y="3894137"/>
            <a:ext cx="228600" cy="685799"/>
          </a:xfrm>
          <a:prstGeom prst="leftBracket">
            <a:avLst>
              <a:gd name="adj" fmla="val 8333"/>
            </a:avLst>
          </a:prstGeom>
          <a:noFill/>
          <a:ln w="28575"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Times New Roman"/>
              <a:ea typeface="Times New Roman"/>
              <a:cs typeface="Times New Roman"/>
              <a:sym typeface="Times New Roman"/>
            </a:endParaRPr>
          </a:p>
        </p:txBody>
      </p:sp>
      <p:sp>
        <p:nvSpPr>
          <p:cNvPr id="263" name="Shape 263"/>
          <p:cNvSpPr/>
          <p:nvPr/>
        </p:nvSpPr>
        <p:spPr>
          <a:xfrm>
            <a:off x="838200" y="5222875"/>
            <a:ext cx="3184524" cy="642938"/>
          </a:xfrm>
          <a:prstGeom prst="roundRect">
            <a:avLst>
              <a:gd name="adj" fmla="val 16667"/>
            </a:avLst>
          </a:prstGeom>
          <a:solidFill>
            <a:schemeClr val="accent1"/>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i="1">
                <a:solidFill>
                  <a:schemeClr val="dk1"/>
                </a:solidFill>
                <a:latin typeface="Questrial"/>
                <a:ea typeface="Questrial"/>
                <a:cs typeface="Questrial"/>
                <a:sym typeface="Questrial"/>
              </a:rPr>
              <a:t>How does the brain process signals? </a:t>
            </a:r>
          </a:p>
        </p:txBody>
      </p:sp>
      <p:sp>
        <p:nvSpPr>
          <p:cNvPr id="264" name="Shape 264"/>
          <p:cNvSpPr/>
          <p:nvPr/>
        </p:nvSpPr>
        <p:spPr>
          <a:xfrm>
            <a:off x="4179887" y="5222875"/>
            <a:ext cx="2095499" cy="642938"/>
          </a:xfrm>
          <a:prstGeom prst="roundRect">
            <a:avLst>
              <a:gd name="adj" fmla="val 16667"/>
            </a:avLst>
          </a:prstGeom>
          <a:solidFill>
            <a:srgbClr val="809FBE"/>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500">
                <a:solidFill>
                  <a:srgbClr val="000000"/>
                </a:solidFill>
                <a:latin typeface="Questrial"/>
                <a:ea typeface="Questrial"/>
                <a:cs typeface="Questrial"/>
                <a:sym typeface="Questrial"/>
              </a:rPr>
              <a:t>Models, </a:t>
            </a:r>
            <a:r>
              <a:rPr lang="en-US" sz="1500">
                <a:solidFill>
                  <a:schemeClr val="dk1"/>
                </a:solidFill>
                <a:latin typeface="Questrial"/>
                <a:ea typeface="Questrial"/>
                <a:cs typeface="Questrial"/>
                <a:sym typeface="Questrial"/>
              </a:rPr>
              <a:t>Explain, LS1,</a:t>
            </a:r>
          </a:p>
          <a:p>
            <a:pPr marL="0" marR="0" lvl="0" indent="0" algn="ctr" rtl="0">
              <a:spcBef>
                <a:spcPts val="0"/>
              </a:spcBef>
              <a:buSzPct val="25000"/>
              <a:buNone/>
            </a:pPr>
            <a:r>
              <a:rPr lang="en-US" sz="1500">
                <a:solidFill>
                  <a:srgbClr val="000000"/>
                </a:solidFill>
                <a:latin typeface="Questrial"/>
                <a:ea typeface="Questrial"/>
                <a:cs typeface="Questrial"/>
                <a:sym typeface="Questrial"/>
              </a:rPr>
              <a:t>S&amp;F, </a:t>
            </a:r>
            <a:r>
              <a:rPr lang="en-US" sz="1500">
                <a:solidFill>
                  <a:schemeClr val="dk1"/>
                </a:solidFill>
                <a:latin typeface="Questrial"/>
                <a:ea typeface="Questrial"/>
                <a:cs typeface="Questrial"/>
                <a:sym typeface="Questrial"/>
              </a:rPr>
              <a:t>Systems</a:t>
            </a:r>
          </a:p>
        </p:txBody>
      </p:sp>
      <p:sp>
        <p:nvSpPr>
          <p:cNvPr id="265" name="Shape 265"/>
          <p:cNvSpPr/>
          <p:nvPr/>
        </p:nvSpPr>
        <p:spPr>
          <a:xfrm>
            <a:off x="609600" y="4732337"/>
            <a:ext cx="228600" cy="685799"/>
          </a:xfrm>
          <a:prstGeom prst="leftBracket">
            <a:avLst>
              <a:gd name="adj" fmla="val 8333"/>
            </a:avLst>
          </a:prstGeom>
          <a:noFill/>
          <a:ln w="28575"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Times New Roman"/>
              <a:ea typeface="Times New Roman"/>
              <a:cs typeface="Times New Roman"/>
              <a:sym typeface="Times New Roman"/>
            </a:endParaRPr>
          </a:p>
        </p:txBody>
      </p:sp>
      <p:sp>
        <p:nvSpPr>
          <p:cNvPr id="266" name="Shape 266"/>
          <p:cNvSpPr/>
          <p:nvPr/>
        </p:nvSpPr>
        <p:spPr>
          <a:xfrm>
            <a:off x="609600" y="5646737"/>
            <a:ext cx="228600" cy="685799"/>
          </a:xfrm>
          <a:prstGeom prst="leftBracket">
            <a:avLst>
              <a:gd name="adj" fmla="val 8333"/>
            </a:avLst>
          </a:prstGeom>
          <a:noFill/>
          <a:ln w="28575"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Times New Roman"/>
              <a:ea typeface="Times New Roman"/>
              <a:cs typeface="Times New Roman"/>
              <a:sym typeface="Times New Roman"/>
            </a:endParaRPr>
          </a:p>
        </p:txBody>
      </p:sp>
      <p:sp>
        <p:nvSpPr>
          <p:cNvPr id="267" name="Shape 267"/>
          <p:cNvSpPr/>
          <p:nvPr/>
        </p:nvSpPr>
        <p:spPr>
          <a:xfrm>
            <a:off x="6434137" y="3589337"/>
            <a:ext cx="2024061" cy="642936"/>
          </a:xfrm>
          <a:prstGeom prst="roundRect">
            <a:avLst>
              <a:gd name="adj" fmla="val 16667"/>
            </a:avLst>
          </a:prstGeom>
          <a:solidFill>
            <a:srgbClr val="F9C9AA"/>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600">
                <a:solidFill>
                  <a:srgbClr val="000000"/>
                </a:solidFill>
                <a:latin typeface="Questrial"/>
                <a:ea typeface="Questrial"/>
                <a:cs typeface="Questrial"/>
                <a:sym typeface="Questrial"/>
              </a:rPr>
              <a:t>Initial explanation, model or design</a:t>
            </a:r>
          </a:p>
        </p:txBody>
      </p:sp>
      <p:sp>
        <p:nvSpPr>
          <p:cNvPr id="268" name="Shape 268"/>
          <p:cNvSpPr/>
          <p:nvPr/>
        </p:nvSpPr>
        <p:spPr>
          <a:xfrm>
            <a:off x="838200" y="3589337"/>
            <a:ext cx="3184524" cy="642936"/>
          </a:xfrm>
          <a:prstGeom prst="roundRect">
            <a:avLst>
              <a:gd name="adj" fmla="val 16667"/>
            </a:avLst>
          </a:prstGeom>
          <a:solidFill>
            <a:schemeClr val="accent1"/>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i="1">
                <a:solidFill>
                  <a:srgbClr val="000000"/>
                </a:solidFill>
                <a:latin typeface="Questrial"/>
                <a:ea typeface="Questrial"/>
                <a:cs typeface="Questrial"/>
                <a:sym typeface="Questrial"/>
              </a:rPr>
              <a:t>What </a:t>
            </a:r>
            <a:r>
              <a:rPr lang="en-US" sz="1800" i="1">
                <a:solidFill>
                  <a:schemeClr val="dk1"/>
                </a:solidFill>
                <a:latin typeface="Questrial"/>
                <a:ea typeface="Questrial"/>
                <a:cs typeface="Questrial"/>
                <a:sym typeface="Questrial"/>
              </a:rPr>
              <a:t>do you need to see?</a:t>
            </a:r>
          </a:p>
        </p:txBody>
      </p:sp>
      <p:sp>
        <p:nvSpPr>
          <p:cNvPr id="269" name="Shape 269"/>
          <p:cNvSpPr/>
          <p:nvPr/>
        </p:nvSpPr>
        <p:spPr>
          <a:xfrm>
            <a:off x="609600" y="1989138"/>
            <a:ext cx="228600" cy="1752600"/>
          </a:xfrm>
          <a:prstGeom prst="leftBracket">
            <a:avLst>
              <a:gd name="adj" fmla="val 8341"/>
            </a:avLst>
          </a:prstGeom>
          <a:noFill/>
          <a:ln w="28575"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Times New Roman"/>
              <a:ea typeface="Times New Roman"/>
              <a:cs typeface="Times New Roman"/>
              <a:sym typeface="Times New Roman"/>
            </a:endParaRPr>
          </a:p>
        </p:txBody>
      </p:sp>
      <p:sp>
        <p:nvSpPr>
          <p:cNvPr id="270" name="Shape 270"/>
          <p:cNvSpPr/>
          <p:nvPr/>
        </p:nvSpPr>
        <p:spPr>
          <a:xfrm>
            <a:off x="4179887" y="3589337"/>
            <a:ext cx="2095499" cy="642936"/>
          </a:xfrm>
          <a:prstGeom prst="roundRect">
            <a:avLst>
              <a:gd name="adj" fmla="val 16667"/>
            </a:avLst>
          </a:prstGeom>
          <a:solidFill>
            <a:srgbClr val="809FBE"/>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600">
              <a:solidFill>
                <a:srgbClr val="000000"/>
              </a:solidFill>
              <a:latin typeface="Questrial"/>
              <a:ea typeface="Questrial"/>
              <a:cs typeface="Questrial"/>
              <a:sym typeface="Questrial"/>
            </a:endParaRPr>
          </a:p>
          <a:p>
            <a:pPr marL="0" marR="0" lvl="0" indent="0" algn="ctr" rtl="0">
              <a:spcBef>
                <a:spcPts val="0"/>
              </a:spcBef>
              <a:buNone/>
            </a:pPr>
            <a:endParaRPr sz="1600">
              <a:solidFill>
                <a:srgbClr val="000000"/>
              </a:solidFill>
              <a:latin typeface="Questrial"/>
              <a:ea typeface="Questrial"/>
              <a:cs typeface="Questrial"/>
              <a:sym typeface="Questrial"/>
            </a:endParaRPr>
          </a:p>
          <a:p>
            <a:pPr marL="0" marR="0" lvl="0" indent="0" algn="ctr" rtl="0">
              <a:spcBef>
                <a:spcPts val="0"/>
              </a:spcBef>
              <a:buSzPct val="25000"/>
              <a:buNone/>
            </a:pPr>
            <a:r>
              <a:rPr lang="en-US" sz="1600">
                <a:solidFill>
                  <a:srgbClr val="000000"/>
                </a:solidFill>
                <a:latin typeface="Questrial"/>
                <a:ea typeface="Questrial"/>
                <a:cs typeface="Questrial"/>
                <a:sym typeface="Questrial"/>
              </a:rPr>
              <a:t>Models, </a:t>
            </a:r>
            <a:r>
              <a:rPr lang="en-US" sz="1600">
                <a:solidFill>
                  <a:schemeClr val="dk1"/>
                </a:solidFill>
                <a:latin typeface="Questrial"/>
                <a:ea typeface="Questrial"/>
                <a:cs typeface="Questrial"/>
                <a:sym typeface="Questrial"/>
              </a:rPr>
              <a:t>PS4</a:t>
            </a:r>
          </a:p>
          <a:p>
            <a:pPr marL="0" marR="0" lvl="0" indent="0" algn="ctr" rtl="0">
              <a:spcBef>
                <a:spcPts val="0"/>
              </a:spcBef>
              <a:buSzPct val="25000"/>
              <a:buNone/>
            </a:pPr>
            <a:r>
              <a:rPr lang="en-US" sz="1600">
                <a:solidFill>
                  <a:schemeClr val="dk1"/>
                </a:solidFill>
                <a:latin typeface="Questrial"/>
                <a:ea typeface="Questrial"/>
                <a:cs typeface="Questrial"/>
                <a:sym typeface="Questrial"/>
              </a:rPr>
              <a:t>Systems</a:t>
            </a:r>
          </a:p>
          <a:p>
            <a:pPr marL="0" marR="0" lvl="0" indent="0" algn="ctr" rtl="0">
              <a:spcBef>
                <a:spcPts val="0"/>
              </a:spcBef>
              <a:buNone/>
            </a:pPr>
            <a:endParaRPr sz="1600">
              <a:solidFill>
                <a:srgbClr val="000000"/>
              </a:solidFill>
              <a:latin typeface="Questrial"/>
              <a:ea typeface="Questrial"/>
              <a:cs typeface="Questrial"/>
              <a:sym typeface="Questrial"/>
            </a:endParaRPr>
          </a:p>
          <a:p>
            <a:pPr marL="0" marR="0" lvl="0" indent="0" algn="ctr" rtl="0">
              <a:spcBef>
                <a:spcPts val="0"/>
              </a:spcBef>
              <a:buNone/>
            </a:pPr>
            <a:endParaRPr sz="1600">
              <a:solidFill>
                <a:srgbClr val="000000"/>
              </a:solidFill>
              <a:latin typeface="Questrial"/>
              <a:ea typeface="Questrial"/>
              <a:cs typeface="Questrial"/>
              <a:sym typeface="Questrial"/>
            </a:endParaRPr>
          </a:p>
        </p:txBody>
      </p:sp>
      <p:sp>
        <p:nvSpPr>
          <p:cNvPr id="271" name="Shape 271"/>
          <p:cNvSpPr/>
          <p:nvPr/>
        </p:nvSpPr>
        <p:spPr>
          <a:xfrm>
            <a:off x="838200" y="1684338"/>
            <a:ext cx="5078413" cy="852487"/>
          </a:xfrm>
          <a:prstGeom prst="roundRect">
            <a:avLst>
              <a:gd name="adj" fmla="val 16667"/>
            </a:avLst>
          </a:prstGeom>
          <a:solidFill>
            <a:schemeClr val="accent1"/>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i="1">
                <a:solidFill>
                  <a:srgbClr val="000000"/>
                </a:solidFill>
                <a:latin typeface="Questrial"/>
                <a:ea typeface="Questrial"/>
                <a:cs typeface="Questrial"/>
                <a:sym typeface="Questrial"/>
              </a:rPr>
              <a:t>Goal: Making sense of phenomena</a:t>
            </a:r>
          </a:p>
          <a:p>
            <a:pPr marL="0" marR="0" lvl="0" indent="0" algn="ctr" rtl="0">
              <a:spcBef>
                <a:spcPts val="0"/>
              </a:spcBef>
              <a:buSzPct val="25000"/>
              <a:buNone/>
            </a:pPr>
            <a:r>
              <a:rPr lang="en-US" sz="1800" i="1">
                <a:solidFill>
                  <a:srgbClr val="000000"/>
                </a:solidFill>
                <a:latin typeface="Questrial"/>
                <a:ea typeface="Questrial"/>
                <a:cs typeface="Questrial"/>
                <a:sym typeface="Questrial"/>
              </a:rPr>
              <a:t>Driving Question: Can I trust my eyes?</a:t>
            </a:r>
          </a:p>
        </p:txBody>
      </p:sp>
      <p:cxnSp>
        <p:nvCxnSpPr>
          <p:cNvPr id="272" name="Shape 272"/>
          <p:cNvCxnSpPr/>
          <p:nvPr/>
        </p:nvCxnSpPr>
        <p:spPr>
          <a:xfrm rot="10800000">
            <a:off x="5916613" y="2103438"/>
            <a:ext cx="608011" cy="0"/>
          </a:xfrm>
          <a:prstGeom prst="straightConnector1">
            <a:avLst/>
          </a:prstGeom>
          <a:noFill/>
          <a:ln w="38100" cap="flat" cmpd="sng">
            <a:solidFill>
              <a:schemeClr val="dk1"/>
            </a:solidFill>
            <a:prstDash val="solid"/>
            <a:round/>
            <a:headEnd type="none" w="med" len="med"/>
            <a:tailEnd type="stealth" w="lg" len="lg"/>
          </a:ln>
        </p:spPr>
      </p:cxnSp>
      <p:sp>
        <p:nvSpPr>
          <p:cNvPr id="273" name="Shape 273"/>
          <p:cNvSpPr/>
          <p:nvPr/>
        </p:nvSpPr>
        <p:spPr>
          <a:xfrm>
            <a:off x="6524625" y="1646238"/>
            <a:ext cx="1981199" cy="838199"/>
          </a:xfrm>
          <a:prstGeom prst="roundRect">
            <a:avLst>
              <a:gd name="adj" fmla="val 16667"/>
            </a:avLst>
          </a:prstGeom>
          <a:solidFill>
            <a:srgbClr val="80A0BB"/>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600">
                <a:solidFill>
                  <a:schemeClr val="dk1"/>
                </a:solidFill>
                <a:latin typeface="Questrial"/>
                <a:ea typeface="Questrial"/>
                <a:cs typeface="Questrial"/>
                <a:sym typeface="Questrial"/>
              </a:rPr>
              <a:t>Optical Illusions</a:t>
            </a:r>
          </a:p>
        </p:txBody>
      </p:sp>
      <p:sp>
        <p:nvSpPr>
          <p:cNvPr id="274" name="Shape 274"/>
          <p:cNvSpPr/>
          <p:nvPr/>
        </p:nvSpPr>
        <p:spPr>
          <a:xfrm>
            <a:off x="6434137" y="5222875"/>
            <a:ext cx="2024061" cy="642938"/>
          </a:xfrm>
          <a:prstGeom prst="roundRect">
            <a:avLst>
              <a:gd name="adj" fmla="val 16667"/>
            </a:avLst>
          </a:prstGeom>
          <a:solidFill>
            <a:srgbClr val="F9C9AA"/>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600">
                <a:solidFill>
                  <a:srgbClr val="000000"/>
                </a:solidFill>
                <a:latin typeface="Questrial"/>
                <a:ea typeface="Questrial"/>
                <a:cs typeface="Questrial"/>
                <a:sym typeface="Questrial"/>
              </a:rPr>
              <a:t>Add to/revise</a:t>
            </a:r>
          </a:p>
        </p:txBody>
      </p:sp>
      <p:sp>
        <p:nvSpPr>
          <p:cNvPr id="275" name="Shape 275"/>
          <p:cNvSpPr/>
          <p:nvPr/>
        </p:nvSpPr>
        <p:spPr>
          <a:xfrm>
            <a:off x="838200" y="5992812"/>
            <a:ext cx="3184524" cy="644524"/>
          </a:xfrm>
          <a:prstGeom prst="roundRect">
            <a:avLst>
              <a:gd name="adj" fmla="val 16667"/>
            </a:avLst>
          </a:prstGeom>
          <a:solidFill>
            <a:schemeClr val="accent1"/>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600" i="1">
                <a:solidFill>
                  <a:schemeClr val="dk1"/>
                </a:solidFill>
                <a:latin typeface="Questrial"/>
                <a:ea typeface="Questrial"/>
                <a:cs typeface="Questrial"/>
                <a:sym typeface="Questrial"/>
              </a:rPr>
              <a:t>What happens when light reaches an object?</a:t>
            </a:r>
          </a:p>
        </p:txBody>
      </p:sp>
      <p:sp>
        <p:nvSpPr>
          <p:cNvPr id="276" name="Shape 276"/>
          <p:cNvSpPr/>
          <p:nvPr/>
        </p:nvSpPr>
        <p:spPr>
          <a:xfrm>
            <a:off x="4179887" y="5992812"/>
            <a:ext cx="2095499" cy="644524"/>
          </a:xfrm>
          <a:prstGeom prst="roundRect">
            <a:avLst>
              <a:gd name="adj" fmla="val 16667"/>
            </a:avLst>
          </a:prstGeom>
          <a:solidFill>
            <a:srgbClr val="809FBE"/>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500">
                <a:solidFill>
                  <a:srgbClr val="000000"/>
                </a:solidFill>
                <a:latin typeface="Questrial"/>
                <a:ea typeface="Questrial"/>
                <a:cs typeface="Questrial"/>
                <a:sym typeface="Questrial"/>
              </a:rPr>
              <a:t>Explanations, Models PS4 </a:t>
            </a:r>
          </a:p>
          <a:p>
            <a:pPr marL="0" marR="0" lvl="0" indent="0" algn="ctr" rtl="0">
              <a:spcBef>
                <a:spcPts val="0"/>
              </a:spcBef>
              <a:buSzPct val="25000"/>
              <a:buNone/>
            </a:pPr>
            <a:r>
              <a:rPr lang="en-US" sz="1500">
                <a:solidFill>
                  <a:srgbClr val="000000"/>
                </a:solidFill>
                <a:latin typeface="Questrial"/>
                <a:ea typeface="Questrial"/>
                <a:cs typeface="Questrial"/>
                <a:sym typeface="Questrial"/>
              </a:rPr>
              <a:t>Systems, S&amp;F</a:t>
            </a:r>
          </a:p>
        </p:txBody>
      </p:sp>
      <p:sp>
        <p:nvSpPr>
          <p:cNvPr id="277" name="Shape 277"/>
          <p:cNvSpPr/>
          <p:nvPr/>
        </p:nvSpPr>
        <p:spPr>
          <a:xfrm>
            <a:off x="6434137" y="5992812"/>
            <a:ext cx="2024061" cy="644524"/>
          </a:xfrm>
          <a:prstGeom prst="roundRect">
            <a:avLst>
              <a:gd name="adj" fmla="val 16667"/>
            </a:avLst>
          </a:prstGeom>
          <a:solidFill>
            <a:srgbClr val="F9C9AA"/>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500">
                <a:solidFill>
                  <a:srgbClr val="000000"/>
                </a:solidFill>
                <a:latin typeface="Questrial"/>
                <a:ea typeface="Questrial"/>
                <a:cs typeface="Questrial"/>
                <a:sym typeface="Questrial"/>
              </a:rPr>
              <a:t>Final consensus explanation, model or design</a:t>
            </a:r>
          </a:p>
        </p:txBody>
      </p:sp>
      <p:sp>
        <p:nvSpPr>
          <p:cNvPr id="278" name="Shape 278"/>
          <p:cNvSpPr txBox="1"/>
          <p:nvPr/>
        </p:nvSpPr>
        <p:spPr>
          <a:xfrm>
            <a:off x="901700" y="2889250"/>
            <a:ext cx="3184524" cy="3682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i="1">
                <a:solidFill>
                  <a:srgbClr val="000000"/>
                </a:solidFill>
                <a:latin typeface="Calibri"/>
                <a:ea typeface="Calibri"/>
                <a:cs typeface="Calibri"/>
                <a:sym typeface="Calibri"/>
              </a:rPr>
              <a:t>Phenomena-driven Questions</a:t>
            </a:r>
          </a:p>
        </p:txBody>
      </p:sp>
      <p:sp>
        <p:nvSpPr>
          <p:cNvPr id="279" name="Shape 279"/>
          <p:cNvSpPr txBox="1"/>
          <p:nvPr/>
        </p:nvSpPr>
        <p:spPr>
          <a:xfrm>
            <a:off x="4149725" y="2620963"/>
            <a:ext cx="2244724" cy="92392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i="1">
                <a:solidFill>
                  <a:srgbClr val="000000"/>
                </a:solidFill>
                <a:latin typeface="Calibri"/>
                <a:ea typeface="Calibri"/>
                <a:cs typeface="Calibri"/>
                <a:sym typeface="Calibri"/>
              </a:rPr>
              <a:t>Investigate and build knowledge through practices and CCCs</a:t>
            </a:r>
          </a:p>
        </p:txBody>
      </p:sp>
      <p:sp>
        <p:nvSpPr>
          <p:cNvPr id="280" name="Shape 280"/>
          <p:cNvSpPr txBox="1"/>
          <p:nvPr/>
        </p:nvSpPr>
        <p:spPr>
          <a:xfrm>
            <a:off x="6373812" y="2625725"/>
            <a:ext cx="2084387" cy="92392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i="1">
                <a:solidFill>
                  <a:srgbClr val="000000"/>
                </a:solidFill>
                <a:latin typeface="Calibri"/>
                <a:ea typeface="Calibri"/>
                <a:cs typeface="Calibri"/>
                <a:sym typeface="Calibri"/>
              </a:rPr>
              <a:t>Incrementally Build Explanations, Models, or Designs</a:t>
            </a:r>
          </a:p>
        </p:txBody>
      </p:sp>
      <p:sp>
        <p:nvSpPr>
          <p:cNvPr id="281" name="Shape 281"/>
          <p:cNvSpPr/>
          <p:nvPr/>
        </p:nvSpPr>
        <p:spPr>
          <a:xfrm>
            <a:off x="0" y="4364100"/>
            <a:ext cx="9144000" cy="3251100"/>
          </a:xfrm>
          <a:prstGeom prst="rect">
            <a:avLst/>
          </a:prstGeom>
          <a:solidFill>
            <a:schemeClr val="accent1">
              <a:alpha val="49803"/>
            </a:schemeClr>
          </a:solidFill>
          <a:ln w="10000" cap="flat" cmpd="sng">
            <a:solidFill>
              <a:schemeClr val="accent1"/>
            </a:solidFill>
            <a:prstDash val="solid"/>
            <a:round/>
            <a:headEnd type="none" w="med" len="med"/>
            <a:tailEnd type="none" w="med" len="med"/>
          </a:ln>
          <a:effectLst>
            <a:outerShdw blurRad="38100" dist="30000" dir="5400000" rotWithShape="0">
              <a:srgbClr val="000000">
                <a:alpha val="44705"/>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282" name="Shape 282"/>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Storyline for the Unit</a:t>
            </a:r>
          </a:p>
        </p:txBody>
      </p:sp>
    </p:spTree>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Shape 287"/>
          <p:cNvSpPr txBox="1">
            <a:spLocks noGrp="1"/>
          </p:cNvSpPr>
          <p:nvPr>
            <p:ph type="title"/>
          </p:nvPr>
        </p:nvSpPr>
        <p:spPr>
          <a:xfrm>
            <a:off x="1066800" y="228600"/>
            <a:ext cx="8077200" cy="9906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959" b="0" i="0" u="none" strike="noStrike" cap="none">
                <a:solidFill>
                  <a:schemeClr val="dk1"/>
                </a:solidFill>
                <a:latin typeface="Questrial"/>
                <a:ea typeface="Questrial"/>
                <a:cs typeface="Questrial"/>
                <a:sym typeface="Questrial"/>
              </a:rPr>
              <a:t>Models at the beginning of the Unit</a:t>
            </a:r>
          </a:p>
        </p:txBody>
      </p:sp>
      <p:pic>
        <p:nvPicPr>
          <p:cNvPr id="288" name="Shape 288" descr="C:\Users\twillard\AppData\Local\Microsoft\Windows\Temporary Internet Files\Content.Outlook\H2V5UAE0\IMG_1558.JPG"/>
          <p:cNvPicPr preferRelativeResize="0">
            <a:picLocks noGrp="1"/>
          </p:cNvPicPr>
          <p:nvPr>
            <p:ph type="body" idx="1"/>
          </p:nvPr>
        </p:nvPicPr>
        <p:blipFill rotWithShape="1">
          <a:blip r:embed="rId3">
            <a:alphaModFix/>
          </a:blip>
          <a:srcRect t="10494" b="10493"/>
          <a:stretch/>
        </p:blipFill>
        <p:spPr>
          <a:xfrm>
            <a:off x="0" y="1600200"/>
            <a:ext cx="9144000" cy="5257799"/>
          </a:xfrm>
          <a:prstGeom prst="rect">
            <a:avLst/>
          </a:prstGeom>
          <a:noFill/>
          <a:ln w="12700" cap="flat" cmpd="sng">
            <a:solidFill>
              <a:schemeClr val="dk1"/>
            </a:solidFill>
            <a:prstDash val="solid"/>
            <a:miter/>
            <a:headEnd type="none" w="med" len="med"/>
            <a:tailEnd type="none" w="med" len="med"/>
          </a:ln>
          <a:effectLst>
            <a:outerShdw blurRad="292100" dist="139700" dir="2700000" algn="tl" rotWithShape="0">
              <a:srgbClr val="333333">
                <a:alpha val="64705"/>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Shape 293"/>
          <p:cNvSpPr txBox="1">
            <a:spLocks noGrp="1"/>
          </p:cNvSpPr>
          <p:nvPr>
            <p:ph type="title"/>
          </p:nvPr>
        </p:nvSpPr>
        <p:spPr>
          <a:xfrm>
            <a:off x="1066800" y="228600"/>
            <a:ext cx="8029200" cy="9906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Models in the Middle of the Unit</a:t>
            </a:r>
          </a:p>
        </p:txBody>
      </p:sp>
      <p:sp>
        <p:nvSpPr>
          <p:cNvPr id="294" name="Shape 294"/>
          <p:cNvSpPr txBox="1">
            <a:spLocks noGrp="1"/>
          </p:cNvSpPr>
          <p:nvPr>
            <p:ph type="body" idx="1"/>
          </p:nvPr>
        </p:nvSpPr>
        <p:spPr>
          <a:xfrm>
            <a:off x="612647" y="1600200"/>
            <a:ext cx="8153399" cy="4495800"/>
          </a:xfrm>
          <a:prstGeom prst="rect">
            <a:avLst/>
          </a:prstGeom>
          <a:noFill/>
          <a:ln>
            <a:noFill/>
          </a:ln>
        </p:spPr>
        <p:txBody>
          <a:bodyPr lIns="91425" tIns="45700" rIns="91425" bIns="45700" anchor="t" anchorCtr="0">
            <a:noAutofit/>
          </a:bodyPr>
          <a:lstStyle/>
          <a:p>
            <a:pPr marL="320040" marR="0" lvl="0" indent="-320040" algn="l" rtl="0">
              <a:spcBef>
                <a:spcPts val="0"/>
              </a:spcBef>
              <a:buClr>
                <a:srgbClr val="0D467A"/>
              </a:buClr>
              <a:buSzPct val="100000"/>
              <a:buFont typeface="Merriweather Sans"/>
              <a:buNone/>
            </a:pPr>
            <a:endParaRPr sz="2900" b="0" i="0" u="none" strike="noStrike" cap="none">
              <a:solidFill>
                <a:schemeClr val="dk1"/>
              </a:solidFill>
              <a:latin typeface="Calibri"/>
              <a:ea typeface="Calibri"/>
              <a:cs typeface="Calibri"/>
              <a:sym typeface="Calibri"/>
            </a:endParaRPr>
          </a:p>
        </p:txBody>
      </p:sp>
      <p:pic>
        <p:nvPicPr>
          <p:cNvPr id="295" name="Shape 295" descr="C:\Users\twillard\AppData\Local\Microsoft\Windows\Temporary Internet Files\Content.Outlook\H2V5UAE0\IMG_1559.JPG"/>
          <p:cNvPicPr preferRelativeResize="0"/>
          <p:nvPr/>
        </p:nvPicPr>
        <p:blipFill rotWithShape="1">
          <a:blip r:embed="rId3">
            <a:alphaModFix/>
          </a:blip>
          <a:srcRect l="1343" t="10512" r="2307" b="7179"/>
          <a:stretch/>
        </p:blipFill>
        <p:spPr>
          <a:xfrm>
            <a:off x="0" y="1360487"/>
            <a:ext cx="8991599" cy="5373687"/>
          </a:xfrm>
          <a:prstGeom prst="rect">
            <a:avLst/>
          </a:prstGeom>
          <a:noFill/>
          <a:ln w="12700" cap="flat" cmpd="sng">
            <a:solidFill>
              <a:schemeClr val="dk1"/>
            </a:solidFill>
            <a:prstDash val="solid"/>
            <a:miter/>
            <a:headEnd type="none" w="med" len="med"/>
            <a:tailEnd type="none" w="med" len="med"/>
          </a:ln>
          <a:effectLst>
            <a:outerShdw blurRad="292100" dist="139700" dir="2700000" algn="tl" rotWithShape="0">
              <a:srgbClr val="333333">
                <a:alpha val="64705"/>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Shape 301"/>
          <p:cNvSpPr txBox="1">
            <a:spLocks noGrp="1"/>
          </p:cNvSpPr>
          <p:nvPr>
            <p:ph type="title"/>
          </p:nvPr>
        </p:nvSpPr>
        <p:spPr>
          <a:xfrm>
            <a:off x="1066800" y="228600"/>
            <a:ext cx="8017200" cy="9906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000" b="0" i="0" u="none" strike="noStrike" cap="none">
                <a:solidFill>
                  <a:schemeClr val="dk1"/>
                </a:solidFill>
                <a:latin typeface="Questrial"/>
                <a:ea typeface="Questrial"/>
                <a:cs typeface="Questrial"/>
                <a:sym typeface="Questrial"/>
              </a:rPr>
              <a:t>When evaluating student artifacts</a:t>
            </a:r>
          </a:p>
        </p:txBody>
      </p:sp>
      <p:sp>
        <p:nvSpPr>
          <p:cNvPr id="302" name="Shape 302"/>
          <p:cNvSpPr txBox="1">
            <a:spLocks noGrp="1"/>
          </p:cNvSpPr>
          <p:nvPr>
            <p:ph type="body" idx="1"/>
          </p:nvPr>
        </p:nvSpPr>
        <p:spPr>
          <a:xfrm>
            <a:off x="231647" y="1143000"/>
            <a:ext cx="8153400" cy="4495800"/>
          </a:xfrm>
          <a:prstGeom prst="rect">
            <a:avLst/>
          </a:prstGeom>
          <a:noFill/>
          <a:ln>
            <a:noFill/>
          </a:ln>
        </p:spPr>
        <p:txBody>
          <a:bodyPr lIns="91425" tIns="45700" rIns="91425" bIns="45700" anchor="t" anchorCtr="0">
            <a:noAutofit/>
          </a:bodyPr>
          <a:lstStyle/>
          <a:p>
            <a:pPr marL="393700" marR="0" lvl="1" indent="0" algn="l" rtl="0">
              <a:spcBef>
                <a:spcPts val="0"/>
              </a:spcBef>
              <a:spcAft>
                <a:spcPts val="0"/>
              </a:spcAft>
              <a:buClr>
                <a:srgbClr val="595959"/>
              </a:buClr>
              <a:buSzPct val="25000"/>
              <a:buFont typeface="Noto Sans Symbols"/>
              <a:buNone/>
            </a:pPr>
            <a:endParaRPr sz="3200" b="0" i="0" u="none" strike="noStrike" cap="none">
              <a:solidFill>
                <a:schemeClr val="dk1"/>
              </a:solidFill>
              <a:latin typeface="Calibri"/>
              <a:ea typeface="Calibri"/>
              <a:cs typeface="Calibri"/>
              <a:sym typeface="Calibri"/>
            </a:endParaRPr>
          </a:p>
          <a:p>
            <a:pPr marL="622300" marR="0" lvl="1" indent="-228600" algn="l" rtl="0">
              <a:spcBef>
                <a:spcPts val="238"/>
              </a:spcBef>
              <a:spcAft>
                <a:spcPts val="0"/>
              </a:spcAft>
              <a:buClr>
                <a:srgbClr val="000000"/>
              </a:buClr>
              <a:buSzPct val="25000"/>
              <a:buFont typeface="Noto Sans Symbols"/>
              <a:buNone/>
            </a:pPr>
            <a:endParaRPr sz="1200" b="0" i="0" u="none" strike="noStrike" cap="none">
              <a:solidFill>
                <a:schemeClr val="dk1"/>
              </a:solidFill>
              <a:latin typeface="Calibri"/>
              <a:ea typeface="Calibri"/>
              <a:cs typeface="Calibri"/>
              <a:sym typeface="Calibri"/>
            </a:endParaRPr>
          </a:p>
          <a:p>
            <a:pPr marL="908050" marR="0" lvl="1" indent="-514350" algn="l" rtl="0">
              <a:spcBef>
                <a:spcPts val="638"/>
              </a:spcBef>
              <a:spcAft>
                <a:spcPts val="0"/>
              </a:spcAft>
              <a:buClr>
                <a:srgbClr val="595959"/>
              </a:buClr>
              <a:buSzPct val="25000"/>
              <a:buFont typeface="Noto Sans Symbols"/>
              <a:buChar char="✓"/>
            </a:pPr>
            <a:r>
              <a:rPr lang="en-US" sz="3200" b="0" i="0" u="none" strike="noStrike" cap="none">
                <a:solidFill>
                  <a:schemeClr val="dk1"/>
                </a:solidFill>
                <a:latin typeface="Questrial"/>
                <a:ea typeface="Questrial"/>
                <a:cs typeface="Questrial"/>
                <a:sym typeface="Questrial"/>
              </a:rPr>
              <a:t>What does “this” artifact tell you about student understanding at the given point in the lesson? </a:t>
            </a:r>
          </a:p>
          <a:p>
            <a:pPr marL="1182370" marR="0" lvl="2" indent="-521969" algn="l" rtl="0">
              <a:spcBef>
                <a:spcPts val="638"/>
              </a:spcBef>
              <a:spcAft>
                <a:spcPts val="0"/>
              </a:spcAft>
              <a:buClr>
                <a:srgbClr val="595959"/>
              </a:buClr>
              <a:buSzPct val="25000"/>
              <a:buFont typeface="Noto Sans Symbols"/>
              <a:buChar char="◆"/>
            </a:pPr>
            <a:r>
              <a:rPr lang="en-US" sz="2900" b="0" i="0" u="none" strike="noStrike" cap="none">
                <a:solidFill>
                  <a:schemeClr val="dk1"/>
                </a:solidFill>
                <a:latin typeface="Questrial"/>
                <a:ea typeface="Questrial"/>
                <a:cs typeface="Questrial"/>
                <a:sym typeface="Questrial"/>
              </a:rPr>
              <a:t>Disciplinary Core ideas</a:t>
            </a:r>
          </a:p>
          <a:p>
            <a:pPr marL="1182370" marR="0" lvl="2" indent="-521969" algn="l" rtl="0">
              <a:spcBef>
                <a:spcPts val="638"/>
              </a:spcBef>
              <a:spcAft>
                <a:spcPts val="0"/>
              </a:spcAft>
              <a:buClr>
                <a:srgbClr val="595959"/>
              </a:buClr>
              <a:buSzPct val="25000"/>
              <a:buFont typeface="Noto Sans Symbols"/>
              <a:buChar char="◆"/>
            </a:pPr>
            <a:r>
              <a:rPr lang="en-US" sz="2900" b="0" i="0" u="none" strike="noStrike" cap="none">
                <a:solidFill>
                  <a:schemeClr val="dk1"/>
                </a:solidFill>
                <a:latin typeface="Questrial"/>
                <a:ea typeface="Questrial"/>
                <a:cs typeface="Questrial"/>
                <a:sym typeface="Questrial"/>
              </a:rPr>
              <a:t>Crosscutting Concepts</a:t>
            </a:r>
          </a:p>
          <a:p>
            <a:pPr marL="1182370" marR="0" lvl="2" indent="-521969" algn="l" rtl="0">
              <a:spcBef>
                <a:spcPts val="638"/>
              </a:spcBef>
              <a:spcAft>
                <a:spcPts val="0"/>
              </a:spcAft>
              <a:buClr>
                <a:srgbClr val="595959"/>
              </a:buClr>
              <a:buSzPct val="25000"/>
              <a:buFont typeface="Noto Sans Symbols"/>
              <a:buChar char="◆"/>
            </a:pPr>
            <a:r>
              <a:rPr lang="en-US" sz="2900" b="0" i="0" u="none" strike="noStrike" cap="none">
                <a:solidFill>
                  <a:schemeClr val="dk1"/>
                </a:solidFill>
                <a:latin typeface="Questrial"/>
                <a:ea typeface="Questrial"/>
                <a:cs typeface="Questrial"/>
                <a:sym typeface="Questrial"/>
              </a:rPr>
              <a:t>Science and Engineering Practices</a:t>
            </a:r>
          </a:p>
          <a:p>
            <a:pPr marL="622300" marR="0" lvl="1" indent="-228600" algn="l" rtl="0">
              <a:spcBef>
                <a:spcPts val="238"/>
              </a:spcBef>
              <a:buClr>
                <a:srgbClr val="000000"/>
              </a:buClr>
              <a:buSzPct val="25000"/>
              <a:buFont typeface="Noto Sans Symbols"/>
              <a:buNone/>
            </a:pPr>
            <a:endParaRPr sz="1200" b="0" i="0" u="none" strike="noStrike" cap="none">
              <a:solidFill>
                <a:schemeClr val="dk1"/>
              </a:solidFill>
              <a:latin typeface="Calibri"/>
              <a:ea typeface="Calibri"/>
              <a:cs typeface="Calibri"/>
              <a:sym typeface="Calibri"/>
            </a:endParaRPr>
          </a:p>
        </p:txBody>
      </p:sp>
    </p:spTree>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Shape 307"/>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What have we </a:t>
            </a:r>
            <a:r>
              <a:rPr lang="en-US" sz="4400" b="0" i="1" u="none" strike="noStrike" cap="none">
                <a:solidFill>
                  <a:schemeClr val="dk1"/>
                </a:solidFill>
                <a:latin typeface="Questrial"/>
                <a:ea typeface="Questrial"/>
                <a:cs typeface="Questrial"/>
                <a:sym typeface="Questrial"/>
              </a:rPr>
              <a:t>figured out</a:t>
            </a:r>
            <a:r>
              <a:rPr lang="en-US" sz="4400" b="0" i="0" u="none" strike="noStrike" cap="none">
                <a:solidFill>
                  <a:schemeClr val="dk1"/>
                </a:solidFill>
                <a:latin typeface="Questrial"/>
                <a:ea typeface="Questrial"/>
                <a:cs typeface="Questrial"/>
                <a:sym typeface="Questrial"/>
              </a:rPr>
              <a:t>?</a:t>
            </a:r>
          </a:p>
        </p:txBody>
      </p:sp>
      <p:sp>
        <p:nvSpPr>
          <p:cNvPr id="308" name="Shape 308"/>
          <p:cNvSpPr txBox="1">
            <a:spLocks noGrp="1"/>
          </p:cNvSpPr>
          <p:nvPr>
            <p:ph type="body" idx="1"/>
          </p:nvPr>
        </p:nvSpPr>
        <p:spPr>
          <a:xfrm>
            <a:off x="612647" y="1600200"/>
            <a:ext cx="8153399" cy="4495800"/>
          </a:xfrm>
          <a:prstGeom prst="rect">
            <a:avLst/>
          </a:prstGeom>
          <a:noFill/>
          <a:ln>
            <a:noFill/>
          </a:ln>
        </p:spPr>
        <p:txBody>
          <a:bodyPr lIns="91425" tIns="45700" rIns="91425" bIns="45700" anchor="t" anchorCtr="0">
            <a:noAutofit/>
          </a:bodyPr>
          <a:lstStyle/>
          <a:p>
            <a:pPr marL="320040" marR="0" lvl="0" indent="-320040" algn="l" rtl="0">
              <a:spcBef>
                <a:spcPts val="0"/>
              </a:spcBef>
              <a:spcAft>
                <a:spcPts val="0"/>
              </a:spcAft>
              <a:buClr>
                <a:srgbClr val="0D467A"/>
              </a:buClr>
              <a:buSzPct val="100000"/>
              <a:buFont typeface="Merriweather Sans"/>
              <a:buChar char="■"/>
            </a:pPr>
            <a:r>
              <a:rPr lang="en-US" sz="2900" b="0" i="0" u="none" strike="noStrike" cap="none">
                <a:solidFill>
                  <a:schemeClr val="dk1"/>
                </a:solidFill>
                <a:latin typeface="Questrial"/>
                <a:ea typeface="Questrial"/>
                <a:cs typeface="Questrial"/>
                <a:sym typeface="Questrial"/>
              </a:rPr>
              <a:t>Examine your 2 student artifacts. Using your MS-PS4 Handout, determine if the artifact(s) have evidence of student understanding of the Disciplinary Core Idea (DCI) or Crosscutting Concept (CCC) elements found on the handout.  </a:t>
            </a:r>
          </a:p>
          <a:p>
            <a:pPr marL="320040" marR="0" lvl="0" indent="-320040" algn="l" rtl="0">
              <a:spcBef>
                <a:spcPts val="700"/>
              </a:spcBef>
              <a:buClr>
                <a:srgbClr val="0D467A"/>
              </a:buClr>
              <a:buSzPct val="100000"/>
              <a:buFont typeface="Merriweather Sans"/>
              <a:buChar char="■"/>
            </a:pPr>
            <a:r>
              <a:rPr lang="en-US" sz="2900" b="0" i="0" u="none" strike="noStrike" cap="none">
                <a:solidFill>
                  <a:schemeClr val="dk1"/>
                </a:solidFill>
                <a:latin typeface="Questrial"/>
                <a:ea typeface="Questrial"/>
                <a:cs typeface="Questrial"/>
                <a:sym typeface="Questrial"/>
              </a:rPr>
              <a:t>Highlight the elements that you determine the students have communicated understanding of with their models.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Shape 313"/>
          <p:cNvSpPr txBox="1">
            <a:spLocks noGrp="1"/>
          </p:cNvSpPr>
          <p:nvPr>
            <p:ph type="body" idx="1"/>
          </p:nvPr>
        </p:nvSpPr>
        <p:spPr>
          <a:xfrm>
            <a:off x="612647" y="1600200"/>
            <a:ext cx="8153399" cy="4495800"/>
          </a:xfrm>
          <a:prstGeom prst="rect">
            <a:avLst/>
          </a:prstGeom>
          <a:noFill/>
          <a:ln>
            <a:noFill/>
          </a:ln>
        </p:spPr>
        <p:txBody>
          <a:bodyPr lIns="91425" tIns="45700" rIns="91425" bIns="45700" anchor="t" anchorCtr="0">
            <a:noAutofit/>
          </a:bodyPr>
          <a:lstStyle/>
          <a:p>
            <a:pPr marL="320040" marR="0" lvl="0" indent="-320040" algn="l" rtl="0">
              <a:spcBef>
                <a:spcPts val="0"/>
              </a:spcBef>
              <a:spcAft>
                <a:spcPts val="0"/>
              </a:spcAft>
              <a:buClr>
                <a:srgbClr val="0D467A"/>
              </a:buClr>
              <a:buSzPct val="100000"/>
              <a:buFont typeface="Merriweather Sans"/>
              <a:buChar char="■"/>
            </a:pPr>
            <a:r>
              <a:rPr lang="en-US" sz="2900" b="0" i="0" u="none" strike="noStrike" cap="none">
                <a:solidFill>
                  <a:schemeClr val="dk1"/>
                </a:solidFill>
                <a:latin typeface="Questrial"/>
                <a:ea typeface="Questrial"/>
                <a:cs typeface="Questrial"/>
                <a:sym typeface="Questrial"/>
              </a:rPr>
              <a:t>Examine your 2 student artifacts. Using your Grades 6-8 and Grades 9-12 Science and Engineering (SEP) Handouts, determine which elements of the practices can be evidenced by these student artifacts.</a:t>
            </a:r>
          </a:p>
          <a:p>
            <a:pPr marL="320040" marR="0" lvl="0" indent="-320040" algn="l" rtl="0">
              <a:spcBef>
                <a:spcPts val="700"/>
              </a:spcBef>
              <a:spcAft>
                <a:spcPts val="0"/>
              </a:spcAft>
              <a:buClr>
                <a:srgbClr val="0D467A"/>
              </a:buClr>
              <a:buSzPct val="100000"/>
              <a:buFont typeface="Merriweather Sans"/>
              <a:buChar char="■"/>
            </a:pPr>
            <a:r>
              <a:rPr lang="en-US" sz="2900" b="0" i="0" u="none" strike="noStrike" cap="none">
                <a:solidFill>
                  <a:schemeClr val="dk1"/>
                </a:solidFill>
                <a:latin typeface="Questrial"/>
                <a:ea typeface="Questrial"/>
                <a:cs typeface="Questrial"/>
                <a:sym typeface="Questrial"/>
              </a:rPr>
              <a:t>Highlight the elements that you determine the students have communicated understanding of with their models. </a:t>
            </a:r>
          </a:p>
          <a:p>
            <a:pPr marL="320040" marR="0" lvl="0" indent="-320040" algn="l" rtl="0">
              <a:spcBef>
                <a:spcPts val="700"/>
              </a:spcBef>
              <a:spcAft>
                <a:spcPts val="0"/>
              </a:spcAft>
              <a:buClr>
                <a:srgbClr val="0D467A"/>
              </a:buClr>
              <a:buSzPct val="100000"/>
              <a:buFont typeface="Merriweather Sans"/>
              <a:buNone/>
            </a:pPr>
            <a:endParaRPr sz="2900" b="0" i="0" u="none" strike="noStrike" cap="none">
              <a:solidFill>
                <a:schemeClr val="dk1"/>
              </a:solidFill>
              <a:latin typeface="Questrial"/>
              <a:ea typeface="Questrial"/>
              <a:cs typeface="Questrial"/>
              <a:sym typeface="Questrial"/>
            </a:endParaRPr>
          </a:p>
          <a:p>
            <a:pPr marL="320040" marR="0" lvl="0" indent="-320040" algn="l" rtl="0">
              <a:spcBef>
                <a:spcPts val="700"/>
              </a:spcBef>
              <a:buClr>
                <a:srgbClr val="0D467A"/>
              </a:buClr>
              <a:buSzPct val="100000"/>
              <a:buFont typeface="Merriweather Sans"/>
              <a:buNone/>
            </a:pPr>
            <a:endParaRPr sz="2900" b="0" i="0" u="none" strike="noStrike" cap="none">
              <a:solidFill>
                <a:schemeClr val="dk1"/>
              </a:solidFill>
              <a:latin typeface="Questrial"/>
              <a:ea typeface="Questrial"/>
              <a:cs typeface="Questrial"/>
              <a:sym typeface="Questrial"/>
            </a:endParaRPr>
          </a:p>
        </p:txBody>
      </p:sp>
      <p:sp>
        <p:nvSpPr>
          <p:cNvPr id="314" name="Shape 314"/>
          <p:cNvSpPr txBox="1">
            <a:spLocks noGrp="1"/>
          </p:cNvSpPr>
          <p:nvPr>
            <p:ph type="title"/>
          </p:nvPr>
        </p:nvSpPr>
        <p:spPr>
          <a:xfrm>
            <a:off x="1066800" y="152400"/>
            <a:ext cx="7699200" cy="9906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800" b="0" i="0" u="none" strike="noStrike" cap="none">
                <a:solidFill>
                  <a:schemeClr val="dk1"/>
                </a:solidFill>
                <a:latin typeface="Questrial"/>
                <a:ea typeface="Questrial"/>
                <a:cs typeface="Questrial"/>
                <a:sym typeface="Questrial"/>
              </a:rPr>
              <a:t>How have students engaged in SEP’s to </a:t>
            </a:r>
            <a:r>
              <a:rPr lang="en-US" sz="3800" b="0" i="1" u="none" strike="noStrike" cap="none">
                <a:solidFill>
                  <a:schemeClr val="dk1"/>
                </a:solidFill>
                <a:latin typeface="Questrial"/>
                <a:ea typeface="Questrial"/>
                <a:cs typeface="Questrial"/>
                <a:sym typeface="Questrial"/>
              </a:rPr>
              <a:t>Figure out</a:t>
            </a:r>
            <a:r>
              <a:rPr lang="en-US" sz="3800" b="0" i="0" u="none" strike="noStrike" cap="none">
                <a:solidFill>
                  <a:schemeClr val="dk1"/>
                </a:solidFill>
                <a:latin typeface="Questrial"/>
                <a:ea typeface="Questrial"/>
                <a:cs typeface="Questrial"/>
                <a:sym typeface="Questrial"/>
              </a:rPr>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182880" marR="0" lvl="0" indent="-5079" algn="ctr" rtl="0">
              <a:lnSpc>
                <a:spcPct val="90000"/>
              </a:lnSpc>
              <a:spcBef>
                <a:spcPts val="0"/>
              </a:spcBef>
              <a:buClr>
                <a:schemeClr val="dk1"/>
              </a:buClr>
              <a:buSzPct val="25000"/>
              <a:buFont typeface="Calibri"/>
              <a:buNone/>
            </a:pPr>
            <a:r>
              <a:rPr lang="en-US" sz="3959" b="0" i="0" u="none" strike="noStrike" cap="none">
                <a:solidFill>
                  <a:schemeClr val="dk1"/>
                </a:solidFill>
                <a:latin typeface="Calibri"/>
                <a:ea typeface="Calibri"/>
                <a:cs typeface="Calibri"/>
                <a:sym typeface="Calibri"/>
              </a:rPr>
              <a:t>“Learning About” or “Figuring Out”</a:t>
            </a:r>
          </a:p>
        </p:txBody>
      </p:sp>
      <p:sp>
        <p:nvSpPr>
          <p:cNvPr id="107" name="Shape 107"/>
          <p:cNvSpPr txBox="1">
            <a:spLocks noGrp="1"/>
          </p:cNvSpPr>
          <p:nvPr>
            <p:ph type="body" idx="1"/>
          </p:nvPr>
        </p:nvSpPr>
        <p:spPr>
          <a:xfrm>
            <a:off x="612647" y="1600200"/>
            <a:ext cx="8153399" cy="4495800"/>
          </a:xfrm>
          <a:prstGeom prst="rect">
            <a:avLst/>
          </a:prstGeom>
          <a:noFill/>
          <a:ln>
            <a:noFill/>
          </a:ln>
        </p:spPr>
        <p:txBody>
          <a:bodyPr lIns="91425" tIns="45700" rIns="91425" bIns="45700" anchor="t" anchorCtr="0">
            <a:noAutofit/>
          </a:bodyPr>
          <a:lstStyle/>
          <a:p>
            <a:pPr marL="320040" marR="0" lvl="0" indent="-320040" algn="l" rtl="0">
              <a:spcBef>
                <a:spcPts val="0"/>
              </a:spcBef>
              <a:spcAft>
                <a:spcPts val="0"/>
              </a:spcAft>
              <a:buClr>
                <a:srgbClr val="0D467A"/>
              </a:buClr>
              <a:buSzPct val="100000"/>
              <a:buFont typeface="Arial"/>
              <a:buChar char="•"/>
            </a:pPr>
            <a:r>
              <a:rPr lang="en-US" sz="3600" b="0" i="0" u="none" strike="noStrike" cap="none">
                <a:solidFill>
                  <a:srgbClr val="344D6C"/>
                </a:solidFill>
                <a:latin typeface="Questrial"/>
                <a:ea typeface="Questrial"/>
                <a:cs typeface="Questrial"/>
                <a:sym typeface="Questrial"/>
              </a:rPr>
              <a:t>Explanatory ideas </a:t>
            </a:r>
            <a:r>
              <a:rPr lang="en-US" sz="3600" b="0" i="0" u="none" strike="noStrike" cap="none">
                <a:solidFill>
                  <a:schemeClr val="dk1"/>
                </a:solidFill>
                <a:latin typeface="Questrial"/>
                <a:ea typeface="Questrial"/>
                <a:cs typeface="Questrial"/>
                <a:sym typeface="Questrial"/>
              </a:rPr>
              <a:t>are important so that students are figuring out phenomena and not just learning about facts and details.</a:t>
            </a:r>
          </a:p>
          <a:p>
            <a:pPr marL="320040" marR="0" lvl="0" indent="-320040" algn="l" rtl="0">
              <a:spcBef>
                <a:spcPts val="2500"/>
              </a:spcBef>
              <a:spcAft>
                <a:spcPts val="0"/>
              </a:spcAft>
              <a:buClr>
                <a:srgbClr val="0D467A"/>
              </a:buClr>
              <a:buSzPct val="100000"/>
              <a:buFont typeface="Arial"/>
              <a:buChar char="•"/>
            </a:pPr>
            <a:r>
              <a:rPr lang="en-US" sz="3600" b="0" i="0" u="none" strike="noStrike" cap="none">
                <a:solidFill>
                  <a:srgbClr val="344D6C"/>
                </a:solidFill>
                <a:latin typeface="Questrial"/>
                <a:ea typeface="Questrial"/>
                <a:cs typeface="Questrial"/>
                <a:sym typeface="Questrial"/>
              </a:rPr>
              <a:t>Science and engineering practices </a:t>
            </a:r>
            <a:r>
              <a:rPr lang="en-US" sz="3600" b="0" i="0" u="none" strike="noStrike" cap="none">
                <a:solidFill>
                  <a:schemeClr val="dk1"/>
                </a:solidFill>
                <a:latin typeface="Questrial"/>
                <a:ea typeface="Questrial"/>
                <a:cs typeface="Questrial"/>
                <a:sym typeface="Questrial"/>
              </a:rPr>
              <a:t>build explanatory ideas.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Shape 319"/>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Table Share</a:t>
            </a:r>
          </a:p>
        </p:txBody>
      </p:sp>
      <p:sp>
        <p:nvSpPr>
          <p:cNvPr id="320" name="Shape 320"/>
          <p:cNvSpPr txBox="1">
            <a:spLocks noGrp="1"/>
          </p:cNvSpPr>
          <p:nvPr>
            <p:ph type="body" idx="1"/>
          </p:nvPr>
        </p:nvSpPr>
        <p:spPr>
          <a:xfrm>
            <a:off x="612647" y="1600200"/>
            <a:ext cx="8153399" cy="4495800"/>
          </a:xfrm>
          <a:prstGeom prst="rect">
            <a:avLst/>
          </a:prstGeom>
          <a:noFill/>
          <a:ln>
            <a:noFill/>
          </a:ln>
        </p:spPr>
        <p:txBody>
          <a:bodyPr lIns="91425" tIns="45700" rIns="91425" bIns="45700" anchor="t" anchorCtr="0">
            <a:noAutofit/>
          </a:bodyPr>
          <a:lstStyle/>
          <a:p>
            <a:pPr marL="320040" marR="0" lvl="0" indent="-320040" algn="l" rtl="0">
              <a:spcBef>
                <a:spcPts val="0"/>
              </a:spcBef>
              <a:spcAft>
                <a:spcPts val="0"/>
              </a:spcAft>
              <a:buClr>
                <a:srgbClr val="0D467A"/>
              </a:buClr>
              <a:buSzPct val="100000"/>
              <a:buFont typeface="Merriweather Sans"/>
              <a:buChar char="■"/>
            </a:pPr>
            <a:r>
              <a:rPr lang="en-US" sz="3200" b="0" i="0" u="none" strike="noStrike" cap="none">
                <a:solidFill>
                  <a:schemeClr val="dk1"/>
                </a:solidFill>
                <a:latin typeface="Questrial"/>
                <a:ea typeface="Questrial"/>
                <a:cs typeface="Questrial"/>
                <a:sym typeface="Questrial"/>
              </a:rPr>
              <a:t>Each pair should share their evidence (specific elements) of student opportunities to use each of the 3 dimensions to </a:t>
            </a:r>
            <a:r>
              <a:rPr lang="en-US" sz="3200" b="0" i="1" u="none" strike="noStrike" cap="none">
                <a:solidFill>
                  <a:schemeClr val="dk1"/>
                </a:solidFill>
                <a:latin typeface="Questrial"/>
                <a:ea typeface="Questrial"/>
                <a:cs typeface="Questrial"/>
                <a:sym typeface="Questrial"/>
              </a:rPr>
              <a:t>figure out</a:t>
            </a:r>
            <a:r>
              <a:rPr lang="en-US" sz="3200" b="0" i="0" u="none" strike="noStrike" cap="none">
                <a:solidFill>
                  <a:schemeClr val="dk1"/>
                </a:solidFill>
                <a:latin typeface="Questrial"/>
                <a:ea typeface="Questrial"/>
                <a:cs typeface="Questrial"/>
                <a:sym typeface="Questrial"/>
              </a:rPr>
              <a:t> our lesson-level phenomena.</a:t>
            </a:r>
          </a:p>
          <a:p>
            <a:pPr marL="320040" marR="0" lvl="0" indent="-320040" algn="l" rtl="0">
              <a:spcBef>
                <a:spcPts val="700"/>
              </a:spcBef>
              <a:spcAft>
                <a:spcPts val="0"/>
              </a:spcAft>
              <a:buClr>
                <a:srgbClr val="0D467A"/>
              </a:buClr>
              <a:buSzPct val="100000"/>
              <a:buFont typeface="Merriweather Sans"/>
              <a:buChar char="■"/>
            </a:pPr>
            <a:r>
              <a:rPr lang="en-US" sz="3200" b="0" i="0" u="none" strike="noStrike" cap="none">
                <a:solidFill>
                  <a:schemeClr val="dk1"/>
                </a:solidFill>
                <a:latin typeface="Questrial"/>
                <a:ea typeface="Questrial"/>
                <a:cs typeface="Questrial"/>
                <a:sym typeface="Questrial"/>
              </a:rPr>
              <a:t>As a group, discuss any evidence of evolving 3-dimensional understanding. (comparing model 1 to model 2).</a:t>
            </a:r>
          </a:p>
          <a:p>
            <a:pPr marL="320040" marR="0" lvl="0" indent="-320040" algn="l" rtl="0">
              <a:spcBef>
                <a:spcPts val="700"/>
              </a:spcBef>
              <a:spcAft>
                <a:spcPts val="0"/>
              </a:spcAft>
              <a:buClr>
                <a:srgbClr val="0D467A"/>
              </a:buClr>
              <a:buSzPct val="100000"/>
              <a:buFont typeface="Merriweather Sans"/>
              <a:buNone/>
            </a:pPr>
            <a:endParaRPr sz="2900" b="0" i="0" u="none" strike="noStrike" cap="none">
              <a:solidFill>
                <a:schemeClr val="dk1"/>
              </a:solidFill>
              <a:latin typeface="Questrial"/>
              <a:ea typeface="Questrial"/>
              <a:cs typeface="Questrial"/>
              <a:sym typeface="Questrial"/>
            </a:endParaRPr>
          </a:p>
          <a:p>
            <a:pPr marL="0" marR="0" lvl="0" indent="0" algn="l" rtl="0">
              <a:spcBef>
                <a:spcPts val="700"/>
              </a:spcBef>
              <a:buClr>
                <a:srgbClr val="0D467A"/>
              </a:buClr>
              <a:buSzPct val="25000"/>
              <a:buFont typeface="Merriweather Sans"/>
              <a:buNone/>
            </a:pPr>
            <a:endParaRPr sz="2900" b="0" i="0" u="none" strike="noStrike" cap="none">
              <a:solidFill>
                <a:schemeClr val="dk1"/>
              </a:solidFill>
              <a:latin typeface="Questrial"/>
              <a:ea typeface="Questrial"/>
              <a:cs typeface="Questrial"/>
              <a:sym typeface="Quest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Shape 325"/>
          <p:cNvSpPr txBox="1">
            <a:spLocks noGrp="1"/>
          </p:cNvSpPr>
          <p:nvPr>
            <p:ph type="title"/>
          </p:nvPr>
        </p:nvSpPr>
        <p:spPr>
          <a:xfrm>
            <a:off x="1066800" y="228600"/>
            <a:ext cx="8074200" cy="9906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959" b="0" i="0" u="none" strike="noStrike" cap="none">
                <a:solidFill>
                  <a:schemeClr val="dk1"/>
                </a:solidFill>
                <a:latin typeface="Questrial"/>
                <a:ea typeface="Questrial"/>
                <a:cs typeface="Questrial"/>
                <a:sym typeface="Questrial"/>
              </a:rPr>
              <a:t>Models at the beginning of the Unit</a:t>
            </a:r>
          </a:p>
        </p:txBody>
      </p:sp>
      <p:pic>
        <p:nvPicPr>
          <p:cNvPr id="326" name="Shape 326" descr="C:\Users\twillard\AppData\Local\Microsoft\Windows\Temporary Internet Files\Content.Outlook\H2V5UAE0\IMG_1558.JPG"/>
          <p:cNvPicPr preferRelativeResize="0">
            <a:picLocks noGrp="1"/>
          </p:cNvPicPr>
          <p:nvPr>
            <p:ph type="body" idx="1"/>
          </p:nvPr>
        </p:nvPicPr>
        <p:blipFill rotWithShape="1">
          <a:blip r:embed="rId3">
            <a:alphaModFix/>
          </a:blip>
          <a:srcRect t="10494" b="10493"/>
          <a:stretch/>
        </p:blipFill>
        <p:spPr>
          <a:xfrm>
            <a:off x="612647" y="1676400"/>
            <a:ext cx="8074200" cy="3810000"/>
          </a:xfrm>
          <a:prstGeom prst="rect">
            <a:avLst/>
          </a:prstGeom>
          <a:noFill/>
          <a:ln w="12700" cap="flat" cmpd="sng">
            <a:solidFill>
              <a:schemeClr val="dk1"/>
            </a:solidFill>
            <a:prstDash val="solid"/>
            <a:miter/>
            <a:headEnd type="none" w="med" len="med"/>
            <a:tailEnd type="none" w="med" len="med"/>
          </a:ln>
          <a:effectLst>
            <a:outerShdw blurRad="292100" dist="139700" dir="2700000" algn="tl" rotWithShape="0">
              <a:srgbClr val="333333">
                <a:alpha val="64705"/>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Shape 331"/>
          <p:cNvSpPr txBox="1">
            <a:spLocks noGrp="1"/>
          </p:cNvSpPr>
          <p:nvPr>
            <p:ph type="title"/>
          </p:nvPr>
        </p:nvSpPr>
        <p:spPr>
          <a:xfrm>
            <a:off x="1066800" y="228600"/>
            <a:ext cx="7981500" cy="9906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0" i="0" u="none" strike="noStrike" cap="none">
                <a:solidFill>
                  <a:schemeClr val="dk1"/>
                </a:solidFill>
                <a:latin typeface="Calibri"/>
                <a:ea typeface="Calibri"/>
                <a:cs typeface="Calibri"/>
                <a:sym typeface="Calibri"/>
              </a:rPr>
              <a:t>Models in the Middle of the Unit</a:t>
            </a:r>
          </a:p>
        </p:txBody>
      </p:sp>
      <p:sp>
        <p:nvSpPr>
          <p:cNvPr id="332" name="Shape 332"/>
          <p:cNvSpPr txBox="1">
            <a:spLocks noGrp="1"/>
          </p:cNvSpPr>
          <p:nvPr>
            <p:ph type="body" idx="1"/>
          </p:nvPr>
        </p:nvSpPr>
        <p:spPr>
          <a:xfrm>
            <a:off x="612647" y="1600200"/>
            <a:ext cx="7845552" cy="4343400"/>
          </a:xfrm>
          <a:prstGeom prst="rect">
            <a:avLst/>
          </a:prstGeom>
          <a:noFill/>
          <a:ln>
            <a:noFill/>
          </a:ln>
        </p:spPr>
        <p:txBody>
          <a:bodyPr lIns="91425" tIns="45700" rIns="91425" bIns="45700" anchor="t" anchorCtr="0">
            <a:noAutofit/>
          </a:bodyPr>
          <a:lstStyle/>
          <a:p>
            <a:pPr marL="320040" marR="0" lvl="0" indent="-320040" algn="l" rtl="0">
              <a:spcBef>
                <a:spcPts val="0"/>
              </a:spcBef>
              <a:buClr>
                <a:srgbClr val="0D467A"/>
              </a:buClr>
              <a:buSzPct val="100000"/>
              <a:buFont typeface="Merriweather Sans"/>
              <a:buNone/>
            </a:pPr>
            <a:endParaRPr sz="2900" b="0" i="0" u="none" strike="noStrike" cap="none">
              <a:solidFill>
                <a:schemeClr val="dk1"/>
              </a:solidFill>
              <a:latin typeface="Calibri"/>
              <a:ea typeface="Calibri"/>
              <a:cs typeface="Calibri"/>
              <a:sym typeface="Calibri"/>
            </a:endParaRPr>
          </a:p>
        </p:txBody>
      </p:sp>
      <p:pic>
        <p:nvPicPr>
          <p:cNvPr id="333" name="Shape 333" descr="C:\Users\twillard\AppData\Local\Microsoft\Windows\Temporary Internet Files\Content.Outlook\H2V5UAE0\IMG_1559.JPG"/>
          <p:cNvPicPr preferRelativeResize="0"/>
          <p:nvPr/>
        </p:nvPicPr>
        <p:blipFill rotWithShape="1">
          <a:blip r:embed="rId3">
            <a:alphaModFix/>
          </a:blip>
          <a:srcRect l="10469" t="10513" r="28991" b="37968"/>
          <a:stretch/>
        </p:blipFill>
        <p:spPr>
          <a:xfrm>
            <a:off x="477837" y="2813050"/>
            <a:ext cx="5964236" cy="3805238"/>
          </a:xfrm>
          <a:prstGeom prst="rect">
            <a:avLst/>
          </a:prstGeom>
          <a:noFill/>
          <a:ln w="9525" cap="flat" cmpd="sng">
            <a:solidFill>
              <a:schemeClr val="dk1"/>
            </a:solidFill>
            <a:prstDash val="solid"/>
            <a:miter/>
            <a:headEnd type="none" w="med" len="med"/>
            <a:tailEnd type="none" w="med" len="med"/>
          </a:ln>
        </p:spPr>
      </p:pic>
      <p:pic>
        <p:nvPicPr>
          <p:cNvPr id="334" name="Shape 334" descr="C:\Users\twillard\AppData\Local\Microsoft\Windows\Temporary Internet Files\Content.Outlook\H2V5UAE0\IMG_1559.JPG"/>
          <p:cNvPicPr preferRelativeResize="0"/>
          <p:nvPr/>
        </p:nvPicPr>
        <p:blipFill rotWithShape="1">
          <a:blip r:embed="rId3">
            <a:alphaModFix/>
          </a:blip>
          <a:srcRect l="10469" t="47832" r="70883" b="37968"/>
          <a:stretch/>
        </p:blipFill>
        <p:spPr>
          <a:xfrm>
            <a:off x="3767137" y="5964237"/>
            <a:ext cx="2306636" cy="654050"/>
          </a:xfrm>
          <a:prstGeom prst="rect">
            <a:avLst/>
          </a:prstGeom>
          <a:noFill/>
          <a:ln>
            <a:noFill/>
          </a:ln>
        </p:spPr>
      </p:pic>
      <p:pic>
        <p:nvPicPr>
          <p:cNvPr id="335" name="Shape 335" descr="C:\Users\twillard\AppData\Local\Microsoft\Windows\Temporary Internet Files\Content.Outlook\H2V5UAE0\IMG_1559.JPG"/>
          <p:cNvPicPr preferRelativeResize="0"/>
          <p:nvPr/>
        </p:nvPicPr>
        <p:blipFill rotWithShape="1">
          <a:blip r:embed="rId3">
            <a:alphaModFix/>
          </a:blip>
          <a:srcRect l="10469" t="47832" r="70883" b="37969"/>
          <a:stretch/>
        </p:blipFill>
        <p:spPr>
          <a:xfrm>
            <a:off x="3346239" y="5364739"/>
            <a:ext cx="2593074" cy="1253547"/>
          </a:xfrm>
          <a:prstGeom prst="rect">
            <a:avLst/>
          </a:prstGeom>
          <a:noFill/>
          <a:ln>
            <a:noFill/>
          </a:ln>
        </p:spPr>
      </p:pic>
      <p:pic>
        <p:nvPicPr>
          <p:cNvPr id="336" name="Shape 336" descr="C:\Users\twillard\AppData\Local\Microsoft\Windows\Temporary Internet Files\Content.Outlook\H2V5UAE0\IMG_1559.JPG"/>
          <p:cNvPicPr preferRelativeResize="0"/>
          <p:nvPr/>
        </p:nvPicPr>
        <p:blipFill rotWithShape="1">
          <a:blip r:embed="rId3">
            <a:alphaModFix/>
          </a:blip>
          <a:srcRect l="1343" t="10512" r="2307" b="7179"/>
          <a:stretch/>
        </p:blipFill>
        <p:spPr>
          <a:xfrm>
            <a:off x="5610225" y="1360487"/>
            <a:ext cx="3094037" cy="1982787"/>
          </a:xfrm>
          <a:prstGeom prst="rect">
            <a:avLst/>
          </a:prstGeom>
          <a:noFill/>
          <a:ln w="9525" cap="flat" cmpd="sng">
            <a:solidFill>
              <a:schemeClr val="dk1"/>
            </a:solidFill>
            <a:prstDash val="solid"/>
            <a:miter/>
            <a:headEnd type="none" w="med" len="med"/>
            <a:tailEnd type="none" w="med" len="med"/>
          </a:ln>
          <a:effectLst>
            <a:outerShdw blurRad="292100" dist="139700" dir="2700000" algn="tl" rotWithShape="0">
              <a:srgbClr val="333333">
                <a:alpha val="64705"/>
              </a:srgbClr>
            </a:outerShdw>
          </a:effectLst>
        </p:spPr>
      </p:pic>
      <p:sp>
        <p:nvSpPr>
          <p:cNvPr id="337" name="Shape 337"/>
          <p:cNvSpPr/>
          <p:nvPr/>
        </p:nvSpPr>
        <p:spPr>
          <a:xfrm>
            <a:off x="5862637" y="1360487"/>
            <a:ext cx="1971675" cy="1246187"/>
          </a:xfrm>
          <a:prstGeom prst="rect">
            <a:avLst/>
          </a:prstGeom>
          <a:noFill/>
          <a:ln w="127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Shape 342"/>
          <p:cNvSpPr txBox="1">
            <a:spLocks noGrp="1"/>
          </p:cNvSpPr>
          <p:nvPr>
            <p:ph type="title"/>
          </p:nvPr>
        </p:nvSpPr>
        <p:spPr>
          <a:xfrm>
            <a:off x="1066800" y="228600"/>
            <a:ext cx="7969500" cy="9906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Models in the Middle of the Unit</a:t>
            </a:r>
          </a:p>
        </p:txBody>
      </p:sp>
      <p:sp>
        <p:nvSpPr>
          <p:cNvPr id="343" name="Shape 343"/>
          <p:cNvSpPr txBox="1">
            <a:spLocks noGrp="1"/>
          </p:cNvSpPr>
          <p:nvPr>
            <p:ph type="body" idx="1"/>
          </p:nvPr>
        </p:nvSpPr>
        <p:spPr>
          <a:xfrm>
            <a:off x="612647" y="1600200"/>
            <a:ext cx="8153399" cy="4495800"/>
          </a:xfrm>
          <a:prstGeom prst="rect">
            <a:avLst/>
          </a:prstGeom>
          <a:noFill/>
          <a:ln>
            <a:noFill/>
          </a:ln>
        </p:spPr>
        <p:txBody>
          <a:bodyPr lIns="91425" tIns="45700" rIns="91425" bIns="45700" anchor="t" anchorCtr="0">
            <a:noAutofit/>
          </a:bodyPr>
          <a:lstStyle/>
          <a:p>
            <a:pPr marL="320040" marR="0" lvl="0" indent="-320040" algn="l" rtl="0">
              <a:spcBef>
                <a:spcPts val="0"/>
              </a:spcBef>
              <a:buClr>
                <a:srgbClr val="0D467A"/>
              </a:buClr>
              <a:buSzPct val="100000"/>
              <a:buFont typeface="Merriweather Sans"/>
              <a:buNone/>
            </a:pPr>
            <a:endParaRPr sz="2900" b="0" i="0" u="none" strike="noStrike" cap="none">
              <a:solidFill>
                <a:schemeClr val="dk1"/>
              </a:solidFill>
              <a:latin typeface="Calibri"/>
              <a:ea typeface="Calibri"/>
              <a:cs typeface="Calibri"/>
              <a:sym typeface="Calibri"/>
            </a:endParaRPr>
          </a:p>
        </p:txBody>
      </p:sp>
      <p:pic>
        <p:nvPicPr>
          <p:cNvPr id="344" name="Shape 344" descr="C:\Users\twillard\AppData\Local\Microsoft\Windows\Temporary Internet Files\Content.Outlook\H2V5UAE0\IMG_1559.JPG"/>
          <p:cNvPicPr preferRelativeResize="0"/>
          <p:nvPr/>
        </p:nvPicPr>
        <p:blipFill rotWithShape="1">
          <a:blip r:embed="rId3">
            <a:alphaModFix/>
          </a:blip>
          <a:srcRect l="1343" t="10512" r="2307" b="7179"/>
          <a:stretch/>
        </p:blipFill>
        <p:spPr>
          <a:xfrm>
            <a:off x="5355050" y="1360500"/>
            <a:ext cx="3349199" cy="2146200"/>
          </a:xfrm>
          <a:prstGeom prst="rect">
            <a:avLst/>
          </a:prstGeom>
          <a:noFill/>
          <a:ln w="9525" cap="flat" cmpd="sng">
            <a:solidFill>
              <a:schemeClr val="dk1"/>
            </a:solidFill>
            <a:prstDash val="solid"/>
            <a:miter/>
            <a:headEnd type="none" w="med" len="med"/>
            <a:tailEnd type="none" w="med" len="med"/>
          </a:ln>
          <a:effectLst>
            <a:outerShdw blurRad="292100" dist="139700" dir="2700000" algn="tl" rotWithShape="0">
              <a:srgbClr val="333333">
                <a:alpha val="64705"/>
              </a:srgbClr>
            </a:outerShdw>
          </a:effectLst>
        </p:spPr>
      </p:pic>
      <p:sp>
        <p:nvSpPr>
          <p:cNvPr id="345" name="Shape 345"/>
          <p:cNvSpPr/>
          <p:nvPr/>
        </p:nvSpPr>
        <p:spPr>
          <a:xfrm>
            <a:off x="6681788" y="2371725"/>
            <a:ext cx="1814512" cy="823913"/>
          </a:xfrm>
          <a:prstGeom prst="rect">
            <a:avLst/>
          </a:prstGeom>
          <a:noFill/>
          <a:ln w="127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pic>
        <p:nvPicPr>
          <p:cNvPr id="346" name="Shape 346" descr="C:\Users\twillard\AppData\Local\Microsoft\Windows\Temporary Internet Files\Content.Outlook\H2V5UAE0\IMG_1561.JPG"/>
          <p:cNvPicPr preferRelativeResize="0"/>
          <p:nvPr/>
        </p:nvPicPr>
        <p:blipFill rotWithShape="1">
          <a:blip r:embed="rId4">
            <a:alphaModFix/>
          </a:blip>
          <a:srcRect t="27631" b="10001"/>
          <a:stretch/>
        </p:blipFill>
        <p:spPr>
          <a:xfrm>
            <a:off x="155121" y="3506700"/>
            <a:ext cx="6764400" cy="3164100"/>
          </a:xfrm>
          <a:prstGeom prst="rect">
            <a:avLst/>
          </a:prstGeom>
          <a:noFill/>
          <a:ln>
            <a:noFill/>
          </a:ln>
        </p:spPr>
      </p:pic>
      <p:pic>
        <p:nvPicPr>
          <p:cNvPr id="347" name="Shape 347" descr="C:\Users\twillard\AppData\Local\Microsoft\Windows\Temporary Internet Files\Content.Outlook\H2V5UAE0\IMG_1561.JPG"/>
          <p:cNvPicPr preferRelativeResize="0"/>
          <p:nvPr/>
        </p:nvPicPr>
        <p:blipFill rotWithShape="1">
          <a:blip r:embed="rId4">
            <a:alphaModFix/>
          </a:blip>
          <a:srcRect t="42012" r="79520" b="35027"/>
          <a:stretch/>
        </p:blipFill>
        <p:spPr>
          <a:xfrm>
            <a:off x="457200" y="3817937"/>
            <a:ext cx="1250950" cy="1050924"/>
          </a:xfrm>
          <a:prstGeom prst="rect">
            <a:avLst/>
          </a:prstGeom>
          <a:noFill/>
          <a:ln>
            <a:noFill/>
          </a:ln>
        </p:spPr>
      </p:pic>
      <p:pic>
        <p:nvPicPr>
          <p:cNvPr id="348" name="Shape 348" descr="C:\Users\twillard\AppData\Local\Microsoft\Windows\Temporary Internet Files\Content.Outlook\H2V5UAE0\IMG_1561.JPG"/>
          <p:cNvPicPr preferRelativeResize="0"/>
          <p:nvPr/>
        </p:nvPicPr>
        <p:blipFill rotWithShape="1">
          <a:blip r:embed="rId4">
            <a:alphaModFix/>
          </a:blip>
          <a:srcRect t="42011" r="79520" b="35026"/>
          <a:stretch/>
        </p:blipFill>
        <p:spPr>
          <a:xfrm>
            <a:off x="610297" y="3970017"/>
            <a:ext cx="1249646" cy="1050876"/>
          </a:xfrm>
          <a:prstGeom prst="rect">
            <a:avLst/>
          </a:prstGeom>
          <a:noFill/>
          <a:ln>
            <a:noFill/>
          </a:ln>
        </p:spPr>
      </p:pic>
      <p:pic>
        <p:nvPicPr>
          <p:cNvPr id="349" name="Shape 349" descr="C:\Users\twillard\AppData\Local\Microsoft\Windows\Temporary Internet Files\Content.Outlook\H2V5UAE0\IMG_1561.JPG"/>
          <p:cNvPicPr preferRelativeResize="0"/>
          <p:nvPr/>
        </p:nvPicPr>
        <p:blipFill rotWithShape="1">
          <a:blip r:embed="rId4">
            <a:alphaModFix/>
          </a:blip>
          <a:srcRect t="42011" r="79520" b="35026"/>
          <a:stretch/>
        </p:blipFill>
        <p:spPr>
          <a:xfrm>
            <a:off x="3642632" y="3776673"/>
            <a:ext cx="1249646" cy="67783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Shape 354"/>
          <p:cNvSpPr txBox="1">
            <a:spLocks noGrp="1"/>
          </p:cNvSpPr>
          <p:nvPr>
            <p:ph type="title"/>
          </p:nvPr>
        </p:nvSpPr>
        <p:spPr>
          <a:xfrm>
            <a:off x="1066800" y="228600"/>
            <a:ext cx="7993500" cy="9906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Models in the Middle of the Unit</a:t>
            </a:r>
          </a:p>
        </p:txBody>
      </p:sp>
      <p:sp>
        <p:nvSpPr>
          <p:cNvPr id="355" name="Shape 355"/>
          <p:cNvSpPr txBox="1">
            <a:spLocks noGrp="1"/>
          </p:cNvSpPr>
          <p:nvPr>
            <p:ph type="body" idx="1"/>
          </p:nvPr>
        </p:nvSpPr>
        <p:spPr>
          <a:xfrm>
            <a:off x="612647" y="1600200"/>
            <a:ext cx="8153399" cy="4495800"/>
          </a:xfrm>
          <a:prstGeom prst="rect">
            <a:avLst/>
          </a:prstGeom>
          <a:noFill/>
          <a:ln>
            <a:noFill/>
          </a:ln>
        </p:spPr>
        <p:txBody>
          <a:bodyPr lIns="91425" tIns="45700" rIns="91425" bIns="45700" anchor="t" anchorCtr="0">
            <a:noAutofit/>
          </a:bodyPr>
          <a:lstStyle/>
          <a:p>
            <a:pPr marL="320040" marR="0" lvl="0" indent="-320040" algn="l" rtl="0">
              <a:spcBef>
                <a:spcPts val="0"/>
              </a:spcBef>
              <a:buClr>
                <a:srgbClr val="0D467A"/>
              </a:buClr>
              <a:buSzPct val="100000"/>
              <a:buFont typeface="Merriweather Sans"/>
              <a:buNone/>
            </a:pPr>
            <a:endParaRPr sz="2900" b="0" i="0" u="none" strike="noStrike" cap="none">
              <a:solidFill>
                <a:schemeClr val="dk1"/>
              </a:solidFill>
              <a:latin typeface="Calibri"/>
              <a:ea typeface="Calibri"/>
              <a:cs typeface="Calibri"/>
              <a:sym typeface="Calibri"/>
            </a:endParaRPr>
          </a:p>
        </p:txBody>
      </p:sp>
      <p:pic>
        <p:nvPicPr>
          <p:cNvPr id="356" name="Shape 356" descr="C:\Users\twillard\AppData\Local\Microsoft\Windows\Temporary Internet Files\Content.Outlook\H2V5UAE0\IMG_1559.JPG"/>
          <p:cNvPicPr preferRelativeResize="0"/>
          <p:nvPr/>
        </p:nvPicPr>
        <p:blipFill rotWithShape="1">
          <a:blip r:embed="rId3">
            <a:alphaModFix/>
          </a:blip>
          <a:srcRect l="1343" t="10512" r="2307" b="7179"/>
          <a:stretch/>
        </p:blipFill>
        <p:spPr>
          <a:xfrm>
            <a:off x="5448450" y="1360500"/>
            <a:ext cx="3255899" cy="2086500"/>
          </a:xfrm>
          <a:prstGeom prst="rect">
            <a:avLst/>
          </a:prstGeom>
          <a:noFill/>
          <a:ln w="9525" cap="flat" cmpd="sng">
            <a:solidFill>
              <a:schemeClr val="dk1"/>
            </a:solidFill>
            <a:prstDash val="solid"/>
            <a:miter/>
            <a:headEnd type="none" w="med" len="med"/>
            <a:tailEnd type="none" w="med" len="med"/>
          </a:ln>
          <a:effectLst>
            <a:outerShdw blurRad="292100" dist="139700" dir="2700000" algn="tl" rotWithShape="0">
              <a:srgbClr val="333333">
                <a:alpha val="64705"/>
              </a:srgbClr>
            </a:outerShdw>
          </a:effectLst>
        </p:spPr>
      </p:pic>
      <p:pic>
        <p:nvPicPr>
          <p:cNvPr id="357" name="Shape 357" descr="C:\Users\twillard\AppData\Local\Microsoft\Windows\Temporary Internet Files\Content.Outlook\H2V5UAE0\IMG_1560.JPG"/>
          <p:cNvPicPr preferRelativeResize="0"/>
          <p:nvPr/>
        </p:nvPicPr>
        <p:blipFill rotWithShape="1">
          <a:blip r:embed="rId4">
            <a:alphaModFix/>
          </a:blip>
          <a:srcRect l="7018" t="13844" r="12499" b="2819"/>
          <a:stretch/>
        </p:blipFill>
        <p:spPr>
          <a:xfrm>
            <a:off x="457200" y="2823600"/>
            <a:ext cx="4940700" cy="3836100"/>
          </a:xfrm>
          <a:prstGeom prst="rect">
            <a:avLst/>
          </a:prstGeom>
          <a:noFill/>
          <a:ln>
            <a:noFill/>
          </a:ln>
        </p:spPr>
      </p:pic>
      <p:sp>
        <p:nvSpPr>
          <p:cNvPr id="358" name="Shape 358"/>
          <p:cNvSpPr/>
          <p:nvPr/>
        </p:nvSpPr>
        <p:spPr>
          <a:xfrm>
            <a:off x="5457825" y="2641600"/>
            <a:ext cx="984300" cy="777900"/>
          </a:xfrm>
          <a:prstGeom prst="rect">
            <a:avLst/>
          </a:prstGeom>
          <a:noFill/>
          <a:ln w="127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Shape 363"/>
          <p:cNvSpPr txBox="1">
            <a:spLocks noGrp="1"/>
          </p:cNvSpPr>
          <p:nvPr>
            <p:ph type="title"/>
          </p:nvPr>
        </p:nvSpPr>
        <p:spPr>
          <a:xfrm>
            <a:off x="1066800" y="228600"/>
            <a:ext cx="8017200" cy="9906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Models in the Middle of the Unit</a:t>
            </a:r>
          </a:p>
        </p:txBody>
      </p:sp>
      <p:sp>
        <p:nvSpPr>
          <p:cNvPr id="364" name="Shape 364"/>
          <p:cNvSpPr txBox="1">
            <a:spLocks noGrp="1"/>
          </p:cNvSpPr>
          <p:nvPr>
            <p:ph type="body" idx="1"/>
          </p:nvPr>
        </p:nvSpPr>
        <p:spPr>
          <a:xfrm>
            <a:off x="612647" y="1600200"/>
            <a:ext cx="8153399" cy="4495800"/>
          </a:xfrm>
          <a:prstGeom prst="rect">
            <a:avLst/>
          </a:prstGeom>
          <a:noFill/>
          <a:ln>
            <a:noFill/>
          </a:ln>
        </p:spPr>
        <p:txBody>
          <a:bodyPr lIns="91425" tIns="45700" rIns="91425" bIns="45700" anchor="t" anchorCtr="0">
            <a:noAutofit/>
          </a:bodyPr>
          <a:lstStyle/>
          <a:p>
            <a:pPr marL="320040" marR="0" lvl="0" indent="-320040" algn="l" rtl="0">
              <a:spcBef>
                <a:spcPts val="0"/>
              </a:spcBef>
              <a:buClr>
                <a:srgbClr val="0D467A"/>
              </a:buClr>
              <a:buSzPct val="100000"/>
              <a:buFont typeface="Merriweather Sans"/>
              <a:buNone/>
            </a:pPr>
            <a:endParaRPr sz="2900" b="0" i="0" u="none" strike="noStrike" cap="none">
              <a:solidFill>
                <a:schemeClr val="dk1"/>
              </a:solidFill>
              <a:latin typeface="Calibri"/>
              <a:ea typeface="Calibri"/>
              <a:cs typeface="Calibri"/>
              <a:sym typeface="Calibri"/>
            </a:endParaRPr>
          </a:p>
        </p:txBody>
      </p:sp>
      <p:pic>
        <p:nvPicPr>
          <p:cNvPr id="365" name="Shape 365" descr="C:\Users\twillard\AppData\Local\Microsoft\Windows\Temporary Internet Files\Content.Outlook\H2V5UAE0\IMG_1559.JPG"/>
          <p:cNvPicPr preferRelativeResize="0"/>
          <p:nvPr/>
        </p:nvPicPr>
        <p:blipFill rotWithShape="1">
          <a:blip r:embed="rId3">
            <a:alphaModFix/>
          </a:blip>
          <a:srcRect l="1343" t="10512" r="2307" b="7179"/>
          <a:stretch/>
        </p:blipFill>
        <p:spPr>
          <a:xfrm>
            <a:off x="5610225" y="1360500"/>
            <a:ext cx="3246600" cy="2080500"/>
          </a:xfrm>
          <a:prstGeom prst="rect">
            <a:avLst/>
          </a:prstGeom>
          <a:noFill/>
          <a:ln w="9525" cap="flat" cmpd="sng">
            <a:solidFill>
              <a:schemeClr val="dk1"/>
            </a:solidFill>
            <a:prstDash val="solid"/>
            <a:miter/>
            <a:headEnd type="none" w="med" len="med"/>
            <a:tailEnd type="none" w="med" len="med"/>
          </a:ln>
          <a:effectLst>
            <a:outerShdw blurRad="292100" dist="139700" dir="2700000" algn="tl" rotWithShape="0">
              <a:srgbClr val="333333">
                <a:alpha val="64705"/>
              </a:srgbClr>
            </a:outerShdw>
          </a:effectLst>
        </p:spPr>
      </p:pic>
      <p:sp>
        <p:nvSpPr>
          <p:cNvPr id="366" name="Shape 366"/>
          <p:cNvSpPr/>
          <p:nvPr/>
        </p:nvSpPr>
        <p:spPr>
          <a:xfrm>
            <a:off x="7804150" y="1635125"/>
            <a:ext cx="1061400" cy="878400"/>
          </a:xfrm>
          <a:prstGeom prst="rect">
            <a:avLst/>
          </a:prstGeom>
          <a:noFill/>
          <a:ln w="127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pic>
        <p:nvPicPr>
          <p:cNvPr id="367" name="Shape 367" descr="C:\Users\twillard\AppData\Local\Microsoft\Windows\Temporary Internet Files\Content.Outlook\H2V5UAE0\IMG_1562.JPG"/>
          <p:cNvPicPr preferRelativeResize="0"/>
          <p:nvPr/>
        </p:nvPicPr>
        <p:blipFill rotWithShape="1">
          <a:blip r:embed="rId4">
            <a:alphaModFix/>
          </a:blip>
          <a:srcRect l="32238" t="13869" b="20995"/>
          <a:stretch/>
        </p:blipFill>
        <p:spPr>
          <a:xfrm>
            <a:off x="263300" y="2735750"/>
            <a:ext cx="5346900" cy="38541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Shape 373"/>
          <p:cNvSpPr/>
          <p:nvPr/>
        </p:nvSpPr>
        <p:spPr>
          <a:xfrm>
            <a:off x="0" y="6126162"/>
            <a:ext cx="9144000" cy="731837"/>
          </a:xfrm>
          <a:prstGeom prst="rect">
            <a:avLst/>
          </a:prstGeom>
          <a:solidFill>
            <a:schemeClr val="lt1"/>
          </a:solidFill>
          <a:ln w="1905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374" name="Shape 374"/>
          <p:cNvSpPr txBox="1">
            <a:spLocks noGrp="1"/>
          </p:cNvSpPr>
          <p:nvPr>
            <p:ph type="title"/>
          </p:nvPr>
        </p:nvSpPr>
        <p:spPr>
          <a:xfrm>
            <a:off x="1066799" y="214312"/>
            <a:ext cx="8077200" cy="923924"/>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200" b="0" i="0" u="none" strike="noStrike" cap="none">
                <a:solidFill>
                  <a:schemeClr val="dk1"/>
                </a:solidFill>
                <a:latin typeface="Questrial"/>
                <a:ea typeface="Questrial"/>
                <a:cs typeface="Questrial"/>
                <a:sym typeface="Questrial"/>
              </a:rPr>
              <a:t>What  pieces of the puzzle are we building?</a:t>
            </a:r>
          </a:p>
        </p:txBody>
      </p:sp>
      <p:sp>
        <p:nvSpPr>
          <p:cNvPr id="375" name="Shape 375"/>
          <p:cNvSpPr txBox="1"/>
          <p:nvPr/>
        </p:nvSpPr>
        <p:spPr>
          <a:xfrm>
            <a:off x="228600" y="1450975"/>
            <a:ext cx="2908299" cy="2644314"/>
          </a:xfrm>
          <a:prstGeom prst="rect">
            <a:avLst/>
          </a:prstGeom>
          <a:solidFill>
            <a:schemeClr val="lt1"/>
          </a:solidFill>
          <a:ln w="38100" cap="flat" cmpd="sng">
            <a:solidFill>
              <a:srgbClr val="E46C0A"/>
            </a:solidFill>
            <a:prstDash val="solid"/>
            <a:miter/>
            <a:headEnd type="none" w="med" len="med"/>
            <a:tailEnd type="none" w="med" len="med"/>
          </a:ln>
          <a:effectLst>
            <a:outerShdw blurRad="50799" dist="76201" dir="2700000" algn="tl" rotWithShape="0">
              <a:srgbClr val="000000">
                <a:alpha val="39607"/>
              </a:srgbClr>
            </a:outerShdw>
          </a:effectLst>
        </p:spPr>
        <p:txBody>
          <a:bodyPr lIns="91425" tIns="45700" rIns="91425" bIns="45700" anchor="t" anchorCtr="0">
            <a:noAutofit/>
          </a:bodyPr>
          <a:lstStyle/>
          <a:p>
            <a:pPr marL="0" marR="0" lvl="0" indent="0" algn="l" rtl="0">
              <a:spcBef>
                <a:spcPts val="0"/>
              </a:spcBef>
              <a:spcAft>
                <a:spcPts val="0"/>
              </a:spcAft>
              <a:buClr>
                <a:srgbClr val="0D467A"/>
              </a:buClr>
              <a:buSzPct val="25000"/>
              <a:buFont typeface="Merriweather Sans"/>
              <a:buNone/>
            </a:pPr>
            <a:r>
              <a:rPr lang="en-US" sz="2000">
                <a:solidFill>
                  <a:schemeClr val="dk1"/>
                </a:solidFill>
                <a:latin typeface="Calibri"/>
                <a:ea typeface="Calibri"/>
                <a:cs typeface="Calibri"/>
                <a:sym typeface="Calibri"/>
              </a:rPr>
              <a:t> The path that light takes travels in straight lines.</a:t>
            </a:r>
          </a:p>
          <a:p>
            <a:pPr marL="0" marR="0" lvl="0" indent="0" algn="l" rtl="0">
              <a:spcBef>
                <a:spcPts val="700"/>
              </a:spcBef>
              <a:buClr>
                <a:srgbClr val="0D467A"/>
              </a:buClr>
              <a:buSzPct val="25000"/>
              <a:buFont typeface="Merriweather Sans"/>
              <a:buNone/>
            </a:pPr>
            <a:r>
              <a:rPr lang="en-US" sz="2000">
                <a:solidFill>
                  <a:schemeClr val="dk1"/>
                </a:solidFill>
                <a:latin typeface="Calibri"/>
                <a:ea typeface="Calibri"/>
                <a:cs typeface="Calibri"/>
                <a:sym typeface="Calibri"/>
              </a:rPr>
              <a:t>There are four necessary components of vision, an eye, an object, a light source, and a straight path between the eye and the object.</a:t>
            </a:r>
          </a:p>
        </p:txBody>
      </p:sp>
      <p:sp>
        <p:nvSpPr>
          <p:cNvPr id="376" name="Shape 376"/>
          <p:cNvSpPr txBox="1"/>
          <p:nvPr/>
        </p:nvSpPr>
        <p:spPr>
          <a:xfrm>
            <a:off x="252412" y="4989512"/>
            <a:ext cx="2947986" cy="1200150"/>
          </a:xfrm>
          <a:prstGeom prst="rect">
            <a:avLst/>
          </a:prstGeom>
          <a:solidFill>
            <a:schemeClr val="lt1"/>
          </a:solidFill>
          <a:ln w="38100" cap="flat" cmpd="sng">
            <a:solidFill>
              <a:srgbClr val="008000"/>
            </a:solidFill>
            <a:prstDash val="solid"/>
            <a:miter/>
            <a:headEnd type="none" w="med" len="med"/>
            <a:tailEnd type="none" w="med" len="med"/>
          </a:ln>
          <a:effectLst>
            <a:outerShdw blurRad="50799" dist="76201" dir="2700000" algn="tl" rotWithShape="0">
              <a:srgbClr val="000000">
                <a:alpha val="39607"/>
              </a:srgbClr>
            </a:outerShdw>
          </a:effectLst>
        </p:spPr>
        <p:txBody>
          <a:bodyPr lIns="91425" tIns="45700" rIns="91425" bIns="45700" anchor="t" anchorCtr="0">
            <a:noAutofit/>
          </a:bodyPr>
          <a:lstStyle/>
          <a:p>
            <a:pPr marL="0" marR="0" lvl="0" indent="0" algn="l" rtl="0">
              <a:spcBef>
                <a:spcPts val="1000"/>
              </a:spcBef>
              <a:buClr>
                <a:srgbClr val="0D467A"/>
              </a:buClr>
              <a:buSzPct val="25000"/>
              <a:buFont typeface="Merriweather Sans"/>
              <a:buNone/>
            </a:pPr>
            <a:r>
              <a:rPr lang="en-US" sz="2400">
                <a:solidFill>
                  <a:schemeClr val="dk1"/>
                </a:solidFill>
                <a:latin typeface="Calibri"/>
                <a:ea typeface="Calibri"/>
                <a:cs typeface="Calibri"/>
                <a:sym typeface="Calibri"/>
              </a:rPr>
              <a:t>Light transfers energy from place to place.</a:t>
            </a:r>
          </a:p>
        </p:txBody>
      </p:sp>
      <p:sp>
        <p:nvSpPr>
          <p:cNvPr id="377" name="Shape 377"/>
          <p:cNvSpPr/>
          <p:nvPr/>
        </p:nvSpPr>
        <p:spPr>
          <a:xfrm>
            <a:off x="3657600" y="2530475"/>
            <a:ext cx="1828800" cy="430213"/>
          </a:xfrm>
          <a:prstGeom prst="rightArrow">
            <a:avLst>
              <a:gd name="adj1" fmla="val 50000"/>
              <a:gd name="adj2" fmla="val 50000"/>
            </a:avLst>
          </a:prstGeom>
          <a:solidFill>
            <a:srgbClr val="FF6600"/>
          </a:solidFill>
          <a:ln w="19050" cap="flat" cmpd="sng">
            <a:solidFill>
              <a:srgbClr val="78846A"/>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378" name="Shape 378"/>
          <p:cNvSpPr/>
          <p:nvPr/>
        </p:nvSpPr>
        <p:spPr>
          <a:xfrm>
            <a:off x="3657600" y="5300662"/>
            <a:ext cx="1828800" cy="533399"/>
          </a:xfrm>
          <a:prstGeom prst="rightArrow">
            <a:avLst>
              <a:gd name="adj1" fmla="val 50000"/>
              <a:gd name="adj2" fmla="val 50000"/>
            </a:avLst>
          </a:prstGeom>
          <a:solidFill>
            <a:srgbClr val="00B050"/>
          </a:solidFill>
          <a:ln w="19050" cap="flat" cmpd="sng">
            <a:solidFill>
              <a:srgbClr val="78846A"/>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379" name="Shape 379"/>
          <p:cNvSpPr txBox="1"/>
          <p:nvPr/>
        </p:nvSpPr>
        <p:spPr>
          <a:xfrm>
            <a:off x="5867400" y="1295400"/>
            <a:ext cx="3124199" cy="2952090"/>
          </a:xfrm>
          <a:prstGeom prst="rect">
            <a:avLst/>
          </a:prstGeom>
          <a:solidFill>
            <a:srgbClr val="FAC090"/>
          </a:solidFill>
          <a:ln w="12700" cap="flat" cmpd="sng">
            <a:solidFill>
              <a:schemeClr val="dk1"/>
            </a:solidFill>
            <a:prstDash val="solid"/>
            <a:miter/>
            <a:headEnd type="none" w="med" len="med"/>
            <a:tailEnd type="none" w="med" len="med"/>
          </a:ln>
          <a:effectLst>
            <a:outerShdw blurRad="50799" dist="76201" dir="2700000" algn="tl" rotWithShape="0">
              <a:srgbClr val="000000">
                <a:alpha val="39607"/>
              </a:srgbClr>
            </a:outerShdw>
          </a:effectLst>
        </p:spPr>
        <p:txBody>
          <a:bodyPr lIns="91425" tIns="45700" rIns="91425" bIns="45700" anchor="t" anchorCtr="0">
            <a:noAutofit/>
          </a:bodyPr>
          <a:lstStyle/>
          <a:p>
            <a:pPr marL="285750" marR="0" lvl="0" indent="-285750" algn="l" rtl="0">
              <a:spcBef>
                <a:spcPts val="0"/>
              </a:spcBef>
              <a:spcAft>
                <a:spcPts val="0"/>
              </a:spcAft>
              <a:buClr>
                <a:srgbClr val="0D467A"/>
              </a:buClr>
              <a:buSzPct val="100000"/>
              <a:buFont typeface="Arial"/>
              <a:buChar char="•"/>
            </a:pPr>
            <a:r>
              <a:rPr lang="en-US" sz="1800">
                <a:solidFill>
                  <a:schemeClr val="dk1"/>
                </a:solidFill>
                <a:latin typeface="Calibri"/>
                <a:ea typeface="Calibri"/>
                <a:cs typeface="Calibri"/>
                <a:sym typeface="Calibri"/>
              </a:rPr>
              <a:t>When light shines on an object, it is reflected, absorbed, or transmitted through the object, depending on the object’s material and the frequency (color) of light.</a:t>
            </a:r>
          </a:p>
          <a:p>
            <a:pPr marL="285750" marR="0" lvl="0" indent="-285750" algn="l" rtl="0">
              <a:spcBef>
                <a:spcPts val="700"/>
              </a:spcBef>
              <a:buClr>
                <a:srgbClr val="0D467A"/>
              </a:buClr>
              <a:buSzPct val="100000"/>
              <a:buFont typeface="Arial"/>
              <a:buChar char="•"/>
            </a:pPr>
            <a:r>
              <a:rPr lang="en-US" sz="1800">
                <a:solidFill>
                  <a:schemeClr val="dk1"/>
                </a:solidFill>
                <a:latin typeface="Calibri"/>
                <a:ea typeface="Calibri"/>
                <a:cs typeface="Calibri"/>
                <a:sym typeface="Calibri"/>
              </a:rPr>
              <a:t>The path that light travels can be traced as straight lines.  (PS4.A)</a:t>
            </a:r>
          </a:p>
        </p:txBody>
      </p:sp>
      <p:sp>
        <p:nvSpPr>
          <p:cNvPr id="380" name="Shape 380"/>
          <p:cNvSpPr txBox="1"/>
          <p:nvPr/>
        </p:nvSpPr>
        <p:spPr>
          <a:xfrm>
            <a:off x="5867400" y="4303712"/>
            <a:ext cx="3124199" cy="2246769"/>
          </a:xfrm>
          <a:prstGeom prst="rect">
            <a:avLst/>
          </a:prstGeom>
          <a:solidFill>
            <a:srgbClr val="C3D69B"/>
          </a:solidFill>
          <a:ln w="12700" cap="flat" cmpd="sng">
            <a:solidFill>
              <a:schemeClr val="dk1"/>
            </a:solidFill>
            <a:prstDash val="solid"/>
            <a:miter/>
            <a:headEnd type="none" w="med" len="med"/>
            <a:tailEnd type="none" w="med" len="med"/>
          </a:ln>
          <a:effectLst>
            <a:outerShdw blurRad="50799" dist="76201" dir="2700000" algn="tl" rotWithShape="0">
              <a:srgbClr val="000000">
                <a:alpha val="39607"/>
              </a:srgbClr>
            </a:outerShdw>
          </a:effectLst>
        </p:spPr>
        <p:txBody>
          <a:bodyPr lIns="91425" tIns="45700" rIns="91425" bIns="45700" anchor="t" anchorCtr="0">
            <a:noAutofit/>
          </a:bodyPr>
          <a:lstStyle/>
          <a:p>
            <a:pPr marL="0" marR="0" lvl="0" indent="0" algn="l" rtl="0">
              <a:spcBef>
                <a:spcPts val="0"/>
              </a:spcBef>
              <a:buClr>
                <a:srgbClr val="0D467A"/>
              </a:buClr>
              <a:buSzPct val="25000"/>
              <a:buFont typeface="Merriweather Sans"/>
              <a:buNone/>
            </a:pPr>
            <a:r>
              <a:rPr lang="en-US" sz="2000">
                <a:solidFill>
                  <a:schemeClr val="dk1"/>
                </a:solidFill>
                <a:latin typeface="Calibri"/>
                <a:ea typeface="Calibri"/>
                <a:cs typeface="Calibri"/>
                <a:sym typeface="Calibri"/>
              </a:rPr>
              <a:t>Models can be used to represent systems and their interactions (inputs, outputs, flows) and energy, matter, &amp; info flows within systems. (Appendix G, NGSS).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Shape 386"/>
          <p:cNvSpPr/>
          <p:nvPr/>
        </p:nvSpPr>
        <p:spPr>
          <a:xfrm>
            <a:off x="0" y="6126162"/>
            <a:ext cx="9144000" cy="731837"/>
          </a:xfrm>
          <a:prstGeom prst="rect">
            <a:avLst/>
          </a:prstGeom>
          <a:solidFill>
            <a:schemeClr val="lt1"/>
          </a:solidFill>
          <a:ln w="1905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387" name="Shape 387"/>
          <p:cNvSpPr txBox="1">
            <a:spLocks noGrp="1"/>
          </p:cNvSpPr>
          <p:nvPr>
            <p:ph type="title"/>
          </p:nvPr>
        </p:nvSpPr>
        <p:spPr>
          <a:xfrm>
            <a:off x="1066799" y="214312"/>
            <a:ext cx="8077200" cy="923924"/>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200" b="0" i="0" u="none" strike="noStrike" cap="none">
                <a:solidFill>
                  <a:schemeClr val="dk1"/>
                </a:solidFill>
                <a:latin typeface="Questrial"/>
                <a:ea typeface="Questrial"/>
                <a:cs typeface="Questrial"/>
                <a:sym typeface="Questrial"/>
              </a:rPr>
              <a:t>What  pieces of the puzzle </a:t>
            </a:r>
            <a:r>
              <a:rPr lang="en-US" sz="3200"/>
              <a:t>are we</a:t>
            </a:r>
            <a:r>
              <a:rPr lang="en-US" sz="3200" b="0" i="0" u="none" strike="noStrike" cap="none">
                <a:solidFill>
                  <a:schemeClr val="dk1"/>
                </a:solidFill>
                <a:latin typeface="Questrial"/>
                <a:ea typeface="Questrial"/>
                <a:cs typeface="Questrial"/>
                <a:sym typeface="Questrial"/>
              </a:rPr>
              <a:t> building?</a:t>
            </a:r>
          </a:p>
        </p:txBody>
      </p:sp>
      <p:sp>
        <p:nvSpPr>
          <p:cNvPr id="388" name="Shape 388"/>
          <p:cNvSpPr txBox="1"/>
          <p:nvPr/>
        </p:nvSpPr>
        <p:spPr>
          <a:xfrm>
            <a:off x="228600" y="1450975"/>
            <a:ext cx="2908299" cy="2644314"/>
          </a:xfrm>
          <a:prstGeom prst="rect">
            <a:avLst/>
          </a:prstGeom>
          <a:solidFill>
            <a:schemeClr val="lt1"/>
          </a:solidFill>
          <a:ln w="38100" cap="flat" cmpd="sng">
            <a:solidFill>
              <a:srgbClr val="E46C0A"/>
            </a:solidFill>
            <a:prstDash val="solid"/>
            <a:miter/>
            <a:headEnd type="none" w="med" len="med"/>
            <a:tailEnd type="none" w="med" len="med"/>
          </a:ln>
          <a:effectLst>
            <a:outerShdw blurRad="50799" dist="76201" dir="2700000" algn="tl" rotWithShape="0">
              <a:srgbClr val="000000">
                <a:alpha val="39607"/>
              </a:srgbClr>
            </a:outerShdw>
          </a:effectLst>
        </p:spPr>
        <p:txBody>
          <a:bodyPr lIns="91425" tIns="45700" rIns="91425" bIns="45700" anchor="t" anchorCtr="0">
            <a:noAutofit/>
          </a:bodyPr>
          <a:lstStyle/>
          <a:p>
            <a:pPr marL="0" marR="0" lvl="0" indent="0" algn="l" rtl="0">
              <a:spcBef>
                <a:spcPts val="0"/>
              </a:spcBef>
              <a:spcAft>
                <a:spcPts val="0"/>
              </a:spcAft>
              <a:buClr>
                <a:srgbClr val="0D467A"/>
              </a:buClr>
              <a:buSzPct val="25000"/>
              <a:buFont typeface="Merriweather Sans"/>
              <a:buNone/>
            </a:pPr>
            <a:r>
              <a:rPr lang="en-US" sz="2000">
                <a:solidFill>
                  <a:schemeClr val="dk1"/>
                </a:solidFill>
                <a:latin typeface="Calibri"/>
                <a:ea typeface="Calibri"/>
                <a:cs typeface="Calibri"/>
                <a:sym typeface="Calibri"/>
              </a:rPr>
              <a:t> The path that light takes travels in straight lines.</a:t>
            </a:r>
          </a:p>
          <a:p>
            <a:pPr marL="0" marR="0" lvl="0" indent="0" algn="l" rtl="0">
              <a:spcBef>
                <a:spcPts val="700"/>
              </a:spcBef>
              <a:buClr>
                <a:srgbClr val="0D467A"/>
              </a:buClr>
              <a:buSzPct val="25000"/>
              <a:buFont typeface="Merriweather Sans"/>
              <a:buNone/>
            </a:pPr>
            <a:r>
              <a:rPr lang="en-US" sz="2000">
                <a:solidFill>
                  <a:schemeClr val="dk1"/>
                </a:solidFill>
                <a:latin typeface="Calibri"/>
                <a:ea typeface="Calibri"/>
                <a:cs typeface="Calibri"/>
                <a:sym typeface="Calibri"/>
              </a:rPr>
              <a:t>There are four necessary components of vision, an eye, an object, a light source, and a straight path between the eye and the object.</a:t>
            </a:r>
          </a:p>
        </p:txBody>
      </p:sp>
      <p:sp>
        <p:nvSpPr>
          <p:cNvPr id="389" name="Shape 389"/>
          <p:cNvSpPr txBox="1"/>
          <p:nvPr/>
        </p:nvSpPr>
        <p:spPr>
          <a:xfrm>
            <a:off x="252412" y="4989512"/>
            <a:ext cx="2947986" cy="1200150"/>
          </a:xfrm>
          <a:prstGeom prst="rect">
            <a:avLst/>
          </a:prstGeom>
          <a:solidFill>
            <a:schemeClr val="lt1"/>
          </a:solidFill>
          <a:ln w="38100" cap="flat" cmpd="sng">
            <a:solidFill>
              <a:srgbClr val="008000"/>
            </a:solidFill>
            <a:prstDash val="solid"/>
            <a:miter/>
            <a:headEnd type="none" w="med" len="med"/>
            <a:tailEnd type="none" w="med" len="med"/>
          </a:ln>
          <a:effectLst>
            <a:outerShdw blurRad="50799" dist="76201" dir="2700000" algn="tl" rotWithShape="0">
              <a:srgbClr val="000000">
                <a:alpha val="39607"/>
              </a:srgbClr>
            </a:outerShdw>
          </a:effectLst>
        </p:spPr>
        <p:txBody>
          <a:bodyPr lIns="91425" tIns="45700" rIns="91425" bIns="45700" anchor="t" anchorCtr="0">
            <a:noAutofit/>
          </a:bodyPr>
          <a:lstStyle/>
          <a:p>
            <a:pPr marL="0" marR="0" lvl="0" indent="0" algn="l" rtl="0">
              <a:spcBef>
                <a:spcPts val="1000"/>
              </a:spcBef>
              <a:buClr>
                <a:srgbClr val="0D467A"/>
              </a:buClr>
              <a:buSzPct val="25000"/>
              <a:buFont typeface="Merriweather Sans"/>
              <a:buNone/>
            </a:pPr>
            <a:r>
              <a:rPr lang="en-US" sz="2400">
                <a:solidFill>
                  <a:schemeClr val="dk1"/>
                </a:solidFill>
                <a:latin typeface="Calibri"/>
                <a:ea typeface="Calibri"/>
                <a:cs typeface="Calibri"/>
                <a:sym typeface="Calibri"/>
              </a:rPr>
              <a:t>Light transfers energy from place to place.</a:t>
            </a:r>
          </a:p>
        </p:txBody>
      </p:sp>
      <p:sp>
        <p:nvSpPr>
          <p:cNvPr id="390" name="Shape 390"/>
          <p:cNvSpPr/>
          <p:nvPr/>
        </p:nvSpPr>
        <p:spPr>
          <a:xfrm>
            <a:off x="3657600" y="2530475"/>
            <a:ext cx="1828800" cy="430213"/>
          </a:xfrm>
          <a:prstGeom prst="rightArrow">
            <a:avLst>
              <a:gd name="adj1" fmla="val 50000"/>
              <a:gd name="adj2" fmla="val 50000"/>
            </a:avLst>
          </a:prstGeom>
          <a:solidFill>
            <a:srgbClr val="FF6600"/>
          </a:solidFill>
          <a:ln w="19050" cap="flat" cmpd="sng">
            <a:solidFill>
              <a:srgbClr val="78846A"/>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391" name="Shape 391"/>
          <p:cNvSpPr/>
          <p:nvPr/>
        </p:nvSpPr>
        <p:spPr>
          <a:xfrm>
            <a:off x="3657600" y="5300662"/>
            <a:ext cx="1828800" cy="533399"/>
          </a:xfrm>
          <a:prstGeom prst="rightArrow">
            <a:avLst>
              <a:gd name="adj1" fmla="val 50000"/>
              <a:gd name="adj2" fmla="val 50000"/>
            </a:avLst>
          </a:prstGeom>
          <a:solidFill>
            <a:srgbClr val="00B050"/>
          </a:solidFill>
          <a:ln w="19050" cap="flat" cmpd="sng">
            <a:solidFill>
              <a:srgbClr val="78846A"/>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392" name="Shape 392"/>
          <p:cNvSpPr txBox="1"/>
          <p:nvPr/>
        </p:nvSpPr>
        <p:spPr>
          <a:xfrm>
            <a:off x="5867400" y="1295400"/>
            <a:ext cx="3124199" cy="2952090"/>
          </a:xfrm>
          <a:prstGeom prst="rect">
            <a:avLst/>
          </a:prstGeom>
          <a:solidFill>
            <a:srgbClr val="FAC090"/>
          </a:solidFill>
          <a:ln w="12700" cap="flat" cmpd="sng">
            <a:solidFill>
              <a:schemeClr val="dk1"/>
            </a:solidFill>
            <a:prstDash val="solid"/>
            <a:miter/>
            <a:headEnd type="none" w="med" len="med"/>
            <a:tailEnd type="none" w="med" len="med"/>
          </a:ln>
          <a:effectLst>
            <a:outerShdw blurRad="50799" dist="76201" dir="2700000" algn="tl" rotWithShape="0">
              <a:srgbClr val="000000">
                <a:alpha val="39607"/>
              </a:srgbClr>
            </a:outerShdw>
          </a:effectLst>
        </p:spPr>
        <p:txBody>
          <a:bodyPr lIns="91425" tIns="45700" rIns="91425" bIns="45700" anchor="t" anchorCtr="0">
            <a:noAutofit/>
          </a:bodyPr>
          <a:lstStyle/>
          <a:p>
            <a:pPr marL="285750" marR="0" lvl="0" indent="-285750" algn="l" rtl="0">
              <a:spcBef>
                <a:spcPts val="0"/>
              </a:spcBef>
              <a:spcAft>
                <a:spcPts val="0"/>
              </a:spcAft>
              <a:buClr>
                <a:srgbClr val="0D467A"/>
              </a:buClr>
              <a:buSzPct val="100000"/>
              <a:buFont typeface="Arial"/>
              <a:buChar char="•"/>
            </a:pPr>
            <a:r>
              <a:rPr lang="en-US" sz="1800" u="sng">
                <a:solidFill>
                  <a:schemeClr val="dk1"/>
                </a:solidFill>
                <a:latin typeface="Calibri"/>
                <a:ea typeface="Calibri"/>
                <a:cs typeface="Calibri"/>
                <a:sym typeface="Calibri"/>
              </a:rPr>
              <a:t>When light shines on an object, it is reflected, absorbed, or transmitted through the object, </a:t>
            </a:r>
            <a:r>
              <a:rPr lang="en-US" sz="1800">
                <a:solidFill>
                  <a:schemeClr val="dk1"/>
                </a:solidFill>
                <a:latin typeface="Calibri"/>
                <a:ea typeface="Calibri"/>
                <a:cs typeface="Calibri"/>
                <a:sym typeface="Calibri"/>
              </a:rPr>
              <a:t>depending on the object’s material and the frequency (color) of light.</a:t>
            </a:r>
          </a:p>
          <a:p>
            <a:pPr marL="285750" marR="0" lvl="0" indent="-285750" algn="l" rtl="0">
              <a:spcBef>
                <a:spcPts val="700"/>
              </a:spcBef>
              <a:buClr>
                <a:srgbClr val="0D467A"/>
              </a:buClr>
              <a:buSzPct val="100000"/>
              <a:buFont typeface="Arial"/>
              <a:buChar char="•"/>
            </a:pPr>
            <a:r>
              <a:rPr lang="en-US" sz="1800" u="sng">
                <a:solidFill>
                  <a:schemeClr val="dk1"/>
                </a:solidFill>
                <a:latin typeface="Calibri"/>
                <a:ea typeface="Calibri"/>
                <a:cs typeface="Calibri"/>
                <a:sym typeface="Calibri"/>
              </a:rPr>
              <a:t>The path that light travels can be traced as straight lines</a:t>
            </a:r>
            <a:r>
              <a:rPr lang="en-US" sz="1800">
                <a:solidFill>
                  <a:schemeClr val="dk1"/>
                </a:solidFill>
                <a:latin typeface="Calibri"/>
                <a:ea typeface="Calibri"/>
                <a:cs typeface="Calibri"/>
                <a:sym typeface="Calibri"/>
              </a:rPr>
              <a:t>.  (PS4.A)</a:t>
            </a:r>
          </a:p>
        </p:txBody>
      </p:sp>
      <p:sp>
        <p:nvSpPr>
          <p:cNvPr id="393" name="Shape 393"/>
          <p:cNvSpPr txBox="1"/>
          <p:nvPr/>
        </p:nvSpPr>
        <p:spPr>
          <a:xfrm>
            <a:off x="5867400" y="4303712"/>
            <a:ext cx="3124199" cy="2246769"/>
          </a:xfrm>
          <a:prstGeom prst="rect">
            <a:avLst/>
          </a:prstGeom>
          <a:solidFill>
            <a:srgbClr val="C3D69B"/>
          </a:solidFill>
          <a:ln w="12700" cap="flat" cmpd="sng">
            <a:solidFill>
              <a:schemeClr val="dk1"/>
            </a:solidFill>
            <a:prstDash val="solid"/>
            <a:miter/>
            <a:headEnd type="none" w="med" len="med"/>
            <a:tailEnd type="none" w="med" len="med"/>
          </a:ln>
          <a:effectLst>
            <a:outerShdw blurRad="50799" dist="76201" dir="2700000" algn="tl" rotWithShape="0">
              <a:srgbClr val="000000">
                <a:alpha val="39607"/>
              </a:srgbClr>
            </a:outerShdw>
          </a:effectLst>
        </p:spPr>
        <p:txBody>
          <a:bodyPr lIns="91425" tIns="45700" rIns="91425" bIns="45700" anchor="t" anchorCtr="0">
            <a:noAutofit/>
          </a:bodyPr>
          <a:lstStyle/>
          <a:p>
            <a:pPr marL="0" marR="0" lvl="0" indent="0" algn="l" rtl="0">
              <a:spcBef>
                <a:spcPts val="0"/>
              </a:spcBef>
              <a:buClr>
                <a:srgbClr val="0D467A"/>
              </a:buClr>
              <a:buSzPct val="25000"/>
              <a:buFont typeface="Merriweather Sans"/>
              <a:buNone/>
            </a:pPr>
            <a:r>
              <a:rPr lang="en-US" sz="2000" u="sng">
                <a:solidFill>
                  <a:schemeClr val="dk1"/>
                </a:solidFill>
                <a:latin typeface="Calibri"/>
                <a:ea typeface="Calibri"/>
                <a:cs typeface="Calibri"/>
                <a:sym typeface="Calibri"/>
              </a:rPr>
              <a:t>Models can be used to represent systems and their interactions (inputs, outputs, flows) and energy</a:t>
            </a:r>
            <a:r>
              <a:rPr lang="en-US" sz="2000">
                <a:solidFill>
                  <a:schemeClr val="dk1"/>
                </a:solidFill>
                <a:latin typeface="Calibri"/>
                <a:ea typeface="Calibri"/>
                <a:cs typeface="Calibri"/>
                <a:sym typeface="Calibri"/>
              </a:rPr>
              <a:t>, matter, &amp; info </a:t>
            </a:r>
            <a:r>
              <a:rPr lang="en-US" sz="2000" u="sng">
                <a:solidFill>
                  <a:schemeClr val="dk1"/>
                </a:solidFill>
                <a:latin typeface="Calibri"/>
                <a:ea typeface="Calibri"/>
                <a:cs typeface="Calibri"/>
                <a:sym typeface="Calibri"/>
              </a:rPr>
              <a:t>flows within systems. </a:t>
            </a:r>
            <a:r>
              <a:rPr lang="en-US" sz="2000">
                <a:solidFill>
                  <a:schemeClr val="dk1"/>
                </a:solidFill>
                <a:latin typeface="Calibri"/>
                <a:ea typeface="Calibri"/>
                <a:cs typeface="Calibri"/>
                <a:sym typeface="Calibri"/>
              </a:rPr>
              <a:t>(Appendix G, NGSS).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Shape 398"/>
          <p:cNvSpPr txBox="1">
            <a:spLocks noGrp="1"/>
          </p:cNvSpPr>
          <p:nvPr>
            <p:ph type="title"/>
          </p:nvPr>
        </p:nvSpPr>
        <p:spPr>
          <a:xfrm>
            <a:off x="1066800" y="152400"/>
            <a:ext cx="8607424"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1F497D"/>
              </a:buClr>
              <a:buSzPct val="25000"/>
              <a:buFont typeface="Questrial"/>
              <a:buNone/>
            </a:pPr>
            <a:r>
              <a:rPr lang="en-US" sz="4000" b="0" i="0" u="none" strike="noStrike" cap="none">
                <a:solidFill>
                  <a:schemeClr val="dk1"/>
                </a:solidFill>
                <a:latin typeface="Questrial"/>
                <a:ea typeface="Questrial"/>
                <a:cs typeface="Questrial"/>
                <a:sym typeface="Questrial"/>
              </a:rPr>
              <a:t>Coherence in Lessons</a:t>
            </a:r>
          </a:p>
        </p:txBody>
      </p:sp>
      <p:sp>
        <p:nvSpPr>
          <p:cNvPr id="399" name="Shape 399"/>
          <p:cNvSpPr txBox="1"/>
          <p:nvPr/>
        </p:nvSpPr>
        <p:spPr>
          <a:xfrm>
            <a:off x="473075" y="1541462"/>
            <a:ext cx="7877175" cy="1533524"/>
          </a:xfrm>
          <a:prstGeom prst="rect">
            <a:avLst/>
          </a:prstGeom>
          <a:noFill/>
          <a:ln>
            <a:noFill/>
          </a:ln>
        </p:spPr>
        <p:txBody>
          <a:bodyPr lIns="91425" tIns="91425" rIns="91425" bIns="91425" anchor="ctr" anchorCtr="0">
            <a:noAutofit/>
          </a:bodyPr>
          <a:lstStyle/>
          <a:p>
            <a:pPr marL="674688" marR="0" lvl="1" indent="-344488" algn="l" rtl="0">
              <a:spcBef>
                <a:spcPts val="0"/>
              </a:spcBef>
              <a:spcAft>
                <a:spcPts val="0"/>
              </a:spcAft>
              <a:buClr>
                <a:srgbClr val="000000"/>
              </a:buClr>
              <a:buSzPct val="100000"/>
              <a:buFont typeface="Arial"/>
              <a:buChar char="•"/>
            </a:pPr>
            <a:r>
              <a:rPr lang="en-US" sz="2800" b="0" i="0" u="none" strike="noStrike" cap="none">
                <a:solidFill>
                  <a:schemeClr val="dk1"/>
                </a:solidFill>
                <a:latin typeface="Questrial"/>
                <a:ea typeface="Questrial"/>
                <a:cs typeface="Questrial"/>
                <a:sym typeface="Questrial"/>
              </a:rPr>
              <a:t> What do students figure out in a lesson?  </a:t>
            </a:r>
          </a:p>
          <a:p>
            <a:pPr marL="674688" marR="0" lvl="1" indent="-344488" algn="l" rtl="0">
              <a:spcBef>
                <a:spcPts val="550"/>
              </a:spcBef>
              <a:buClr>
                <a:srgbClr val="000000"/>
              </a:buClr>
              <a:buSzPct val="100000"/>
              <a:buFont typeface="Arial"/>
              <a:buChar char="•"/>
            </a:pPr>
            <a:r>
              <a:rPr lang="en-US" sz="2800" b="0" i="0" u="none" strike="noStrike" cap="none">
                <a:solidFill>
                  <a:schemeClr val="dk1"/>
                </a:solidFill>
                <a:latin typeface="Questrial"/>
                <a:ea typeface="Questrial"/>
                <a:cs typeface="Questrial"/>
                <a:sym typeface="Questrial"/>
              </a:rPr>
              <a:t> How is this related to the DCIs?</a:t>
            </a:r>
          </a:p>
        </p:txBody>
      </p:sp>
      <p:pic>
        <p:nvPicPr>
          <p:cNvPr id="400" name="Shape 400"/>
          <p:cNvPicPr preferRelativeResize="0"/>
          <p:nvPr/>
        </p:nvPicPr>
        <p:blipFill rotWithShape="1">
          <a:blip r:embed="rId3">
            <a:alphaModFix/>
          </a:blip>
          <a:srcRect/>
          <a:stretch/>
        </p:blipFill>
        <p:spPr>
          <a:xfrm>
            <a:off x="304800" y="3124200"/>
            <a:ext cx="8613648" cy="2286000"/>
          </a:xfrm>
          <a:prstGeom prst="rect">
            <a:avLst/>
          </a:prstGeom>
          <a:solidFill>
            <a:schemeClr val="lt1"/>
          </a:solidFill>
          <a:ln w="12700" cap="flat" cmpd="sng">
            <a:solidFill>
              <a:schemeClr val="dk1"/>
            </a:solidFill>
            <a:prstDash val="solid"/>
            <a:round/>
            <a:headEnd type="none" w="med" len="med"/>
            <a:tailEnd type="none" w="med" len="med"/>
          </a:ln>
        </p:spPr>
      </p:pic>
    </p:spTree>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Shape 405"/>
          <p:cNvSpPr txBox="1">
            <a:spLocks noGrp="1"/>
          </p:cNvSpPr>
          <p:nvPr>
            <p:ph type="title"/>
          </p:nvPr>
        </p:nvSpPr>
        <p:spPr>
          <a:xfrm>
            <a:off x="1066800" y="16932"/>
            <a:ext cx="8229600" cy="1492500"/>
          </a:xfrm>
          <a:prstGeom prst="rect">
            <a:avLst/>
          </a:prstGeom>
          <a:noFill/>
          <a:ln>
            <a:noFill/>
          </a:ln>
        </p:spPr>
        <p:txBody>
          <a:bodyPr lIns="91425" tIns="91425" rIns="91425" bIns="91425" anchor="t" anchorCtr="0">
            <a:noAutofit/>
          </a:bodyPr>
          <a:lstStyle/>
          <a:p>
            <a:pPr marL="169862" marR="0" lvl="0" indent="-4762" rtl="0">
              <a:lnSpc>
                <a:spcPct val="100000"/>
              </a:lnSpc>
              <a:spcBef>
                <a:spcPts val="0"/>
              </a:spcBef>
              <a:spcAft>
                <a:spcPts val="0"/>
              </a:spcAft>
              <a:buClr>
                <a:srgbClr val="000000"/>
              </a:buClr>
              <a:buSzPct val="25000"/>
              <a:buFont typeface="Arial"/>
              <a:buNone/>
            </a:pPr>
            <a:r>
              <a:rPr lang="en-US" sz="4000" b="0" i="0" u="none" strike="noStrike" cap="none">
                <a:solidFill>
                  <a:srgbClr val="000000"/>
                </a:solidFill>
                <a:latin typeface="Questrial"/>
                <a:ea typeface="Questrial"/>
                <a:cs typeface="Questrial"/>
                <a:sym typeface="Questrial"/>
              </a:rPr>
              <a:t>Can we explain how optical illusions work?</a:t>
            </a:r>
          </a:p>
        </p:txBody>
      </p:sp>
      <p:pic>
        <p:nvPicPr>
          <p:cNvPr id="406" name="Shape 406" descr="optical.png"/>
          <p:cNvPicPr preferRelativeResize="0">
            <a:picLocks noGrp="1"/>
          </p:cNvPicPr>
          <p:nvPr>
            <p:ph type="pic" idx="2"/>
          </p:nvPr>
        </p:nvPicPr>
        <p:blipFill rotWithShape="1">
          <a:blip r:embed="rId3">
            <a:alphaModFix/>
          </a:blip>
          <a:srcRect t="18547" b="18546"/>
          <a:stretch/>
        </p:blipFill>
        <p:spPr>
          <a:xfrm>
            <a:off x="0" y="1492538"/>
            <a:ext cx="9144000" cy="5203799"/>
          </a:xfrm>
          <a:prstGeom prst="rect">
            <a:avLst/>
          </a:prstGeom>
          <a:noFill/>
          <a:ln>
            <a:noFill/>
          </a:ln>
        </p:spPr>
      </p:pic>
      <p:sp>
        <p:nvSpPr>
          <p:cNvPr id="407" name="Shape 407"/>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EQuiP Rubric for Science v3.0 Professional Learning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Student Hat  --- Teacher Hat</a:t>
            </a:r>
          </a:p>
        </p:txBody>
      </p:sp>
      <p:pic>
        <p:nvPicPr>
          <p:cNvPr id="114" name="Shape 114" descr="Fotosearch_k0488604.jpg"/>
          <p:cNvPicPr preferRelativeResize="0">
            <a:picLocks noGrp="1"/>
          </p:cNvPicPr>
          <p:nvPr>
            <p:ph type="body" idx="1"/>
          </p:nvPr>
        </p:nvPicPr>
        <p:blipFill rotWithShape="1">
          <a:blip r:embed="rId3">
            <a:alphaModFix/>
          </a:blip>
          <a:srcRect t="2811" b="2811"/>
          <a:stretch/>
        </p:blipFill>
        <p:spPr>
          <a:xfrm>
            <a:off x="685800" y="1676400"/>
            <a:ext cx="3478200" cy="2190900"/>
          </a:xfrm>
          <a:prstGeom prst="rect">
            <a:avLst/>
          </a:prstGeom>
          <a:noFill/>
          <a:ln>
            <a:noFill/>
          </a:ln>
        </p:spPr>
      </p:pic>
      <p:pic>
        <p:nvPicPr>
          <p:cNvPr id="115" name="Shape 115" descr="Fotosearch_k2885629.jpg"/>
          <p:cNvPicPr preferRelativeResize="0"/>
          <p:nvPr/>
        </p:nvPicPr>
        <p:blipFill rotWithShape="1">
          <a:blip r:embed="rId4">
            <a:alphaModFix/>
          </a:blip>
          <a:srcRect/>
          <a:stretch/>
        </p:blipFill>
        <p:spPr>
          <a:xfrm>
            <a:off x="4724400" y="3276600"/>
            <a:ext cx="3427412" cy="2286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500"/>
                                        <p:tgtEl>
                                          <p:spTgt spid="1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5"/>
                                        </p:tgtEl>
                                        <p:attrNameLst>
                                          <p:attrName>style.visibility</p:attrName>
                                        </p:attrNameLst>
                                      </p:cBhvr>
                                      <p:to>
                                        <p:strVal val="visible"/>
                                      </p:to>
                                    </p:set>
                                    <p:animEffect transition="in" filter="fade">
                                      <p:cBhvr>
                                        <p:cTn id="12"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Shape 413"/>
          <p:cNvSpPr/>
          <p:nvPr/>
        </p:nvSpPr>
        <p:spPr>
          <a:xfrm>
            <a:off x="0" y="6126162"/>
            <a:ext cx="9144000" cy="731837"/>
          </a:xfrm>
          <a:prstGeom prst="rect">
            <a:avLst/>
          </a:prstGeom>
          <a:solidFill>
            <a:schemeClr val="lt1"/>
          </a:solidFill>
          <a:ln w="1905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414" name="Shape 414"/>
          <p:cNvSpPr txBox="1">
            <a:spLocks noGrp="1"/>
          </p:cNvSpPr>
          <p:nvPr>
            <p:ph type="title"/>
          </p:nvPr>
        </p:nvSpPr>
        <p:spPr>
          <a:xfrm>
            <a:off x="1066800" y="152400"/>
            <a:ext cx="7699200" cy="9906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959" b="0" i="0" u="none" strike="noStrike" cap="none">
                <a:solidFill>
                  <a:schemeClr val="dk1"/>
                </a:solidFill>
                <a:latin typeface="Questrial"/>
                <a:ea typeface="Questrial"/>
                <a:cs typeface="Questrial"/>
                <a:sym typeface="Questrial"/>
              </a:rPr>
              <a:t>Students building understanding piece by piece with each lesson</a:t>
            </a:r>
          </a:p>
        </p:txBody>
      </p:sp>
      <p:pic>
        <p:nvPicPr>
          <p:cNvPr id="415" name="Shape 415" descr="Storyline Pieces Go Together.pdf"/>
          <p:cNvPicPr preferRelativeResize="0">
            <a:picLocks noGrp="1"/>
          </p:cNvPicPr>
          <p:nvPr>
            <p:ph type="body" idx="1"/>
          </p:nvPr>
        </p:nvPicPr>
        <p:blipFill rotWithShape="1">
          <a:blip r:embed="rId3">
            <a:alphaModFix/>
          </a:blip>
          <a:srcRect l="-20069" r="-20069"/>
          <a:stretch/>
        </p:blipFill>
        <p:spPr>
          <a:xfrm>
            <a:off x="228600" y="1524000"/>
            <a:ext cx="10591800" cy="500230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Shape 421"/>
          <p:cNvSpPr/>
          <p:nvPr/>
        </p:nvSpPr>
        <p:spPr>
          <a:xfrm>
            <a:off x="0" y="6126162"/>
            <a:ext cx="9144000" cy="731837"/>
          </a:xfrm>
          <a:prstGeom prst="rect">
            <a:avLst/>
          </a:prstGeom>
          <a:solidFill>
            <a:schemeClr val="lt1"/>
          </a:solidFill>
          <a:ln w="1905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422" name="Shape 422"/>
          <p:cNvSpPr txBox="1">
            <a:spLocks noGrp="1"/>
          </p:cNvSpPr>
          <p:nvPr>
            <p:ph type="title"/>
          </p:nvPr>
        </p:nvSpPr>
        <p:spPr>
          <a:xfrm>
            <a:off x="1066799" y="138112"/>
            <a:ext cx="8077200" cy="9240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200" b="0" i="0" u="none" strike="noStrike" cap="none">
                <a:solidFill>
                  <a:schemeClr val="dk1"/>
                </a:solidFill>
                <a:latin typeface="Questrial"/>
                <a:ea typeface="Questrial"/>
                <a:cs typeface="Questrial"/>
                <a:sym typeface="Questrial"/>
              </a:rPr>
              <a:t>What  pieces of the puzzle are we building?</a:t>
            </a:r>
          </a:p>
        </p:txBody>
      </p:sp>
      <p:sp>
        <p:nvSpPr>
          <p:cNvPr id="423" name="Shape 423"/>
          <p:cNvSpPr txBox="1"/>
          <p:nvPr/>
        </p:nvSpPr>
        <p:spPr>
          <a:xfrm>
            <a:off x="228600" y="1219200"/>
            <a:ext cx="3352799" cy="5375831"/>
          </a:xfrm>
          <a:prstGeom prst="rect">
            <a:avLst/>
          </a:prstGeom>
          <a:solidFill>
            <a:schemeClr val="lt1"/>
          </a:solidFill>
          <a:ln w="38100" cap="flat" cmpd="sng">
            <a:solidFill>
              <a:srgbClr val="E46C0A"/>
            </a:solidFill>
            <a:prstDash val="solid"/>
            <a:miter/>
            <a:headEnd type="none" w="med" len="med"/>
            <a:tailEnd type="none" w="med" len="med"/>
          </a:ln>
          <a:effectLst>
            <a:outerShdw blurRad="50799" dist="76201" dir="2700000" algn="tl" rotWithShape="0">
              <a:srgbClr val="000000">
                <a:alpha val="39607"/>
              </a:srgbClr>
            </a:outerShdw>
          </a:effectLst>
        </p:spPr>
        <p:txBody>
          <a:bodyPr lIns="91425" tIns="45700" rIns="91425" bIns="45700" anchor="t" anchorCtr="0">
            <a:noAutofit/>
          </a:bodyPr>
          <a:lstStyle/>
          <a:p>
            <a:pPr marL="0" marR="0" lvl="0" indent="0" algn="l" rtl="0">
              <a:spcBef>
                <a:spcPts val="0"/>
              </a:spcBef>
              <a:spcAft>
                <a:spcPts val="0"/>
              </a:spcAft>
              <a:buClr>
                <a:srgbClr val="0D467A"/>
              </a:buClr>
              <a:buSzPct val="25000"/>
              <a:buFont typeface="Merriweather Sans"/>
              <a:buNone/>
            </a:pPr>
            <a:r>
              <a:rPr lang="en-US" sz="2000">
                <a:solidFill>
                  <a:schemeClr val="dk1"/>
                </a:solidFill>
                <a:latin typeface="Calibri"/>
                <a:ea typeface="Calibri"/>
                <a:cs typeface="Calibri"/>
                <a:sym typeface="Calibri"/>
              </a:rPr>
              <a:t>The eye receives the light energy (electromagnetic radiation) and sends that signal via electrical impulse (energy) via the optic nerve to the brain.</a:t>
            </a:r>
          </a:p>
          <a:p>
            <a:pPr marL="0" marR="0" lvl="0" indent="0" algn="l" rtl="0">
              <a:spcBef>
                <a:spcPts val="700"/>
              </a:spcBef>
              <a:spcAft>
                <a:spcPts val="0"/>
              </a:spcAft>
              <a:buClr>
                <a:srgbClr val="0D467A"/>
              </a:buClr>
              <a:buFont typeface="Merriweather Sans"/>
              <a:buNone/>
            </a:pPr>
            <a:endParaRPr sz="2000">
              <a:solidFill>
                <a:schemeClr val="dk1"/>
              </a:solidFill>
              <a:latin typeface="Calibri"/>
              <a:ea typeface="Calibri"/>
              <a:cs typeface="Calibri"/>
              <a:sym typeface="Calibri"/>
            </a:endParaRPr>
          </a:p>
          <a:p>
            <a:pPr marL="0" marR="0" lvl="0" indent="0" algn="l" rtl="0">
              <a:spcBef>
                <a:spcPts val="700"/>
              </a:spcBef>
              <a:spcAft>
                <a:spcPts val="0"/>
              </a:spcAft>
              <a:buClr>
                <a:srgbClr val="0D467A"/>
              </a:buClr>
              <a:buSzPct val="25000"/>
              <a:buFont typeface="Merriweather Sans"/>
              <a:buNone/>
            </a:pPr>
            <a:r>
              <a:rPr lang="en-US" sz="2000">
                <a:solidFill>
                  <a:schemeClr val="dk1"/>
                </a:solidFill>
                <a:latin typeface="Calibri"/>
                <a:ea typeface="Calibri"/>
                <a:cs typeface="Calibri"/>
                <a:sym typeface="Calibri"/>
              </a:rPr>
              <a:t>Multicellular organisms are organized into levels of organization where the parts work together to accomplish a function.</a:t>
            </a:r>
          </a:p>
          <a:p>
            <a:pPr marL="0" marR="0" lvl="0" indent="0" algn="l" rtl="0">
              <a:spcBef>
                <a:spcPts val="700"/>
              </a:spcBef>
              <a:spcAft>
                <a:spcPts val="0"/>
              </a:spcAft>
              <a:buClr>
                <a:srgbClr val="0D467A"/>
              </a:buClr>
              <a:buFont typeface="Merriweather Sans"/>
              <a:buNone/>
            </a:pPr>
            <a:endParaRPr sz="2000">
              <a:solidFill>
                <a:schemeClr val="dk1"/>
              </a:solidFill>
              <a:latin typeface="Calibri"/>
              <a:ea typeface="Calibri"/>
              <a:cs typeface="Calibri"/>
              <a:sym typeface="Calibri"/>
            </a:endParaRPr>
          </a:p>
          <a:p>
            <a:pPr marL="0" marR="0" lvl="0" indent="0" algn="l" rtl="0">
              <a:spcBef>
                <a:spcPts val="700"/>
              </a:spcBef>
              <a:buClr>
                <a:srgbClr val="0D467A"/>
              </a:buClr>
              <a:buSzPct val="25000"/>
              <a:buFont typeface="Merriweather Sans"/>
              <a:buNone/>
            </a:pPr>
            <a:r>
              <a:rPr lang="en-US" sz="2000">
                <a:solidFill>
                  <a:schemeClr val="dk1"/>
                </a:solidFill>
                <a:latin typeface="Calibri"/>
                <a:ea typeface="Calibri"/>
                <a:cs typeface="Calibri"/>
                <a:sym typeface="Calibri"/>
              </a:rPr>
              <a:t>The eye itself is made of numerous subparts that function together for vision.</a:t>
            </a:r>
          </a:p>
        </p:txBody>
      </p:sp>
      <p:sp>
        <p:nvSpPr>
          <p:cNvPr id="424" name="Shape 424"/>
          <p:cNvSpPr/>
          <p:nvPr/>
        </p:nvSpPr>
        <p:spPr>
          <a:xfrm>
            <a:off x="3810000" y="3581400"/>
            <a:ext cx="1828800" cy="430213"/>
          </a:xfrm>
          <a:prstGeom prst="rightArrow">
            <a:avLst>
              <a:gd name="adj1" fmla="val 50000"/>
              <a:gd name="adj2" fmla="val 50000"/>
            </a:avLst>
          </a:prstGeom>
          <a:solidFill>
            <a:srgbClr val="FF6600"/>
          </a:solidFill>
          <a:ln w="19050" cap="flat" cmpd="sng">
            <a:solidFill>
              <a:srgbClr val="78846A"/>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425" name="Shape 425"/>
          <p:cNvSpPr txBox="1"/>
          <p:nvPr/>
        </p:nvSpPr>
        <p:spPr>
          <a:xfrm>
            <a:off x="5943600" y="4648200"/>
            <a:ext cx="3048000" cy="2032000"/>
          </a:xfrm>
          <a:prstGeom prst="rect">
            <a:avLst/>
          </a:prstGeom>
          <a:solidFill>
            <a:srgbClr val="F3BD64"/>
          </a:solidFill>
          <a:ln w="19050" cap="flat" cmpd="sng">
            <a:solidFill>
              <a:srgbClr val="B17733"/>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Clr>
                <a:srgbClr val="0D467A"/>
              </a:buClr>
              <a:buSzPct val="25000"/>
              <a:buFont typeface="Merriweather Sans"/>
              <a:buNone/>
            </a:pPr>
            <a:r>
              <a:rPr lang="en-US" sz="1800">
                <a:solidFill>
                  <a:schemeClr val="dk1"/>
                </a:solidFill>
                <a:latin typeface="Calibri"/>
                <a:ea typeface="Calibri"/>
                <a:cs typeface="Calibri"/>
                <a:sym typeface="Calibri"/>
              </a:rPr>
              <a:t>Multicellular organisms have a hierarchical structural organization, in which any one system is made up of numerous parts and is itself a component of the next level.  (LS1A)</a:t>
            </a:r>
          </a:p>
        </p:txBody>
      </p:sp>
      <p:sp>
        <p:nvSpPr>
          <p:cNvPr id="426" name="Shape 426"/>
          <p:cNvSpPr txBox="1"/>
          <p:nvPr/>
        </p:nvSpPr>
        <p:spPr>
          <a:xfrm>
            <a:off x="5943600" y="914400"/>
            <a:ext cx="3048000" cy="3477874"/>
          </a:xfrm>
          <a:prstGeom prst="rect">
            <a:avLst/>
          </a:prstGeom>
          <a:solidFill>
            <a:srgbClr val="F3BD64"/>
          </a:solidFill>
          <a:ln w="10000" cap="flat" cmpd="sng">
            <a:solidFill>
              <a:schemeClr val="accent2"/>
            </a:solidFill>
            <a:prstDash val="solid"/>
            <a:round/>
            <a:headEnd type="none" w="med" len="med"/>
            <a:tailEnd type="none" w="med" len="med"/>
          </a:ln>
          <a:effectLst>
            <a:outerShdw blurRad="38100" dist="30000" dir="5400000" rotWithShape="0">
              <a:srgbClr val="000000">
                <a:alpha val="44705"/>
              </a:srgbClr>
            </a:outerShdw>
          </a:effectLst>
        </p:spPr>
        <p:txBody>
          <a:bodyPr lIns="91425" tIns="45700" rIns="91425" bIns="45700" anchor="t" anchorCtr="0">
            <a:noAutofit/>
          </a:bodyPr>
          <a:lstStyle/>
          <a:p>
            <a:pPr marL="0" marR="0" lvl="0" indent="0" algn="l" rtl="0">
              <a:spcBef>
                <a:spcPts val="0"/>
              </a:spcBef>
              <a:buClr>
                <a:srgbClr val="0D467A"/>
              </a:buClr>
              <a:buSzPct val="25000"/>
              <a:buFont typeface="Merriweather Sans"/>
              <a:buNone/>
            </a:pPr>
            <a:r>
              <a:rPr lang="en-US" sz="2000">
                <a:solidFill>
                  <a:schemeClr val="dk1"/>
                </a:solidFill>
                <a:latin typeface="Calibri"/>
                <a:ea typeface="Calibri"/>
                <a:cs typeface="Calibri"/>
                <a:sym typeface="Calibri"/>
              </a:rPr>
              <a:t>Each sense receptor responds to different inputs (electromagnetic, mechanical, chemical) transmitting them as signals that travels along nerve cells to the brain.  The signals are then processed in the brain, resulting in immediate behaviors or memories.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Shape 432"/>
          <p:cNvSpPr/>
          <p:nvPr/>
        </p:nvSpPr>
        <p:spPr>
          <a:xfrm>
            <a:off x="0" y="6126162"/>
            <a:ext cx="9144000" cy="731837"/>
          </a:xfrm>
          <a:prstGeom prst="rect">
            <a:avLst/>
          </a:prstGeom>
          <a:solidFill>
            <a:schemeClr val="lt1"/>
          </a:solidFill>
          <a:ln w="1905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433" name="Shape 433"/>
          <p:cNvSpPr txBox="1">
            <a:spLocks noGrp="1"/>
          </p:cNvSpPr>
          <p:nvPr>
            <p:ph type="title"/>
          </p:nvPr>
        </p:nvSpPr>
        <p:spPr>
          <a:xfrm>
            <a:off x="1066799" y="152400"/>
            <a:ext cx="8077200" cy="9240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200" b="0" i="0" u="none" strike="noStrike" cap="none">
                <a:solidFill>
                  <a:schemeClr val="dk1"/>
                </a:solidFill>
                <a:latin typeface="Questrial"/>
                <a:ea typeface="Questrial"/>
                <a:cs typeface="Questrial"/>
                <a:sym typeface="Questrial"/>
              </a:rPr>
              <a:t>What  pieces of the puzzle are</a:t>
            </a:r>
            <a:r>
              <a:rPr lang="en-US" sz="3200"/>
              <a:t> we</a:t>
            </a:r>
            <a:r>
              <a:rPr lang="en-US" sz="3200" b="0" i="0" u="none" strike="noStrike" cap="none">
                <a:solidFill>
                  <a:schemeClr val="dk1"/>
                </a:solidFill>
                <a:latin typeface="Questrial"/>
                <a:ea typeface="Questrial"/>
                <a:cs typeface="Questrial"/>
                <a:sym typeface="Questrial"/>
              </a:rPr>
              <a:t> building?</a:t>
            </a:r>
          </a:p>
        </p:txBody>
      </p:sp>
      <p:sp>
        <p:nvSpPr>
          <p:cNvPr id="434" name="Shape 434"/>
          <p:cNvSpPr txBox="1"/>
          <p:nvPr/>
        </p:nvSpPr>
        <p:spPr>
          <a:xfrm>
            <a:off x="228600" y="1450975"/>
            <a:ext cx="2908299" cy="2554544"/>
          </a:xfrm>
          <a:prstGeom prst="rect">
            <a:avLst/>
          </a:prstGeom>
          <a:solidFill>
            <a:schemeClr val="lt1"/>
          </a:solidFill>
          <a:ln w="38100" cap="flat" cmpd="sng">
            <a:solidFill>
              <a:srgbClr val="E46C0A"/>
            </a:solidFill>
            <a:prstDash val="solid"/>
            <a:miter/>
            <a:headEnd type="none" w="med" len="med"/>
            <a:tailEnd type="none" w="med" len="med"/>
          </a:ln>
          <a:effectLst>
            <a:outerShdw blurRad="50799" dist="76201" dir="2700000" algn="tl" rotWithShape="0">
              <a:srgbClr val="000000">
                <a:alpha val="39607"/>
              </a:srgbClr>
            </a:outerShdw>
          </a:effectLst>
        </p:spPr>
        <p:txBody>
          <a:bodyPr lIns="91425" tIns="45700" rIns="91425" bIns="45700" anchor="t" anchorCtr="0">
            <a:noAutofit/>
          </a:bodyPr>
          <a:lstStyle/>
          <a:p>
            <a:pPr marL="0" marR="0" lvl="0" indent="0" algn="l" rtl="0">
              <a:spcBef>
                <a:spcPts val="0"/>
              </a:spcBef>
              <a:buClr>
                <a:srgbClr val="0D467A"/>
              </a:buClr>
              <a:buSzPct val="25000"/>
              <a:buFont typeface="Merriweather Sans"/>
              <a:buNone/>
            </a:pPr>
            <a:r>
              <a:rPr lang="en-US" sz="2000">
                <a:solidFill>
                  <a:schemeClr val="dk1"/>
                </a:solidFill>
                <a:latin typeface="Calibri"/>
                <a:ea typeface="Calibri"/>
                <a:cs typeface="Calibri"/>
                <a:sym typeface="Calibri"/>
              </a:rPr>
              <a:t>Energy is transferred from one object to another and, in addition, often changes forms.  However, it is not created or destroyed, meaning energy input and energy output is always equal.</a:t>
            </a:r>
          </a:p>
        </p:txBody>
      </p:sp>
      <p:sp>
        <p:nvSpPr>
          <p:cNvPr id="435" name="Shape 435"/>
          <p:cNvSpPr txBox="1"/>
          <p:nvPr/>
        </p:nvSpPr>
        <p:spPr>
          <a:xfrm>
            <a:off x="228600" y="4419600"/>
            <a:ext cx="2947986" cy="2246769"/>
          </a:xfrm>
          <a:prstGeom prst="rect">
            <a:avLst/>
          </a:prstGeom>
          <a:solidFill>
            <a:schemeClr val="lt1"/>
          </a:solidFill>
          <a:ln w="38100" cap="flat" cmpd="sng">
            <a:solidFill>
              <a:srgbClr val="008000"/>
            </a:solidFill>
            <a:prstDash val="solid"/>
            <a:miter/>
            <a:headEnd type="none" w="med" len="med"/>
            <a:tailEnd type="none" w="med" len="med"/>
          </a:ln>
          <a:effectLst>
            <a:outerShdw blurRad="50799" dist="76201" dir="2700000" algn="tl" rotWithShape="0">
              <a:srgbClr val="000000">
                <a:alpha val="39607"/>
              </a:srgbClr>
            </a:outerShdw>
          </a:effectLst>
        </p:spPr>
        <p:txBody>
          <a:bodyPr lIns="91425" tIns="45700" rIns="91425" bIns="45700" anchor="t" anchorCtr="0">
            <a:noAutofit/>
          </a:bodyPr>
          <a:lstStyle/>
          <a:p>
            <a:pPr marL="0" marR="0" lvl="0" indent="0" algn="l" rtl="0">
              <a:spcBef>
                <a:spcPts val="0"/>
              </a:spcBef>
              <a:buClr>
                <a:srgbClr val="0D467A"/>
              </a:buClr>
              <a:buSzPct val="25000"/>
              <a:buFont typeface="Merriweather Sans"/>
              <a:buNone/>
            </a:pPr>
            <a:r>
              <a:rPr lang="en-US" sz="2000" i="1">
                <a:solidFill>
                  <a:schemeClr val="dk1"/>
                </a:solidFill>
                <a:latin typeface="Calibri"/>
                <a:ea typeface="Calibri"/>
                <a:cs typeface="Calibri"/>
                <a:sym typeface="Calibri"/>
              </a:rPr>
              <a:t>Light transfers energy from place to place</a:t>
            </a:r>
            <a:r>
              <a:rPr lang="en-US" sz="2000">
                <a:solidFill>
                  <a:schemeClr val="dk1"/>
                </a:solidFill>
                <a:latin typeface="Calibri"/>
                <a:ea typeface="Calibri"/>
                <a:cs typeface="Calibri"/>
                <a:sym typeface="Calibri"/>
              </a:rPr>
              <a:t>.  Light energy is transformed into electrical energy so the vision information message can be processed by the brain.</a:t>
            </a:r>
          </a:p>
        </p:txBody>
      </p:sp>
      <p:sp>
        <p:nvSpPr>
          <p:cNvPr id="436" name="Shape 436"/>
          <p:cNvSpPr/>
          <p:nvPr/>
        </p:nvSpPr>
        <p:spPr>
          <a:xfrm>
            <a:off x="3657600" y="2530475"/>
            <a:ext cx="1828800" cy="430213"/>
          </a:xfrm>
          <a:prstGeom prst="rightArrow">
            <a:avLst>
              <a:gd name="adj1" fmla="val 50000"/>
              <a:gd name="adj2" fmla="val 50000"/>
            </a:avLst>
          </a:prstGeom>
          <a:solidFill>
            <a:srgbClr val="FF6600"/>
          </a:solidFill>
          <a:ln w="19050" cap="flat" cmpd="sng">
            <a:solidFill>
              <a:srgbClr val="78846A"/>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437" name="Shape 437"/>
          <p:cNvSpPr/>
          <p:nvPr/>
        </p:nvSpPr>
        <p:spPr>
          <a:xfrm>
            <a:off x="3657600" y="5300662"/>
            <a:ext cx="1828800" cy="533399"/>
          </a:xfrm>
          <a:prstGeom prst="rightArrow">
            <a:avLst>
              <a:gd name="adj1" fmla="val 50000"/>
              <a:gd name="adj2" fmla="val 50000"/>
            </a:avLst>
          </a:prstGeom>
          <a:solidFill>
            <a:srgbClr val="00B050"/>
          </a:solidFill>
          <a:ln w="19050" cap="flat" cmpd="sng">
            <a:solidFill>
              <a:srgbClr val="78846A"/>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438" name="Shape 438"/>
          <p:cNvSpPr txBox="1"/>
          <p:nvPr/>
        </p:nvSpPr>
        <p:spPr>
          <a:xfrm>
            <a:off x="6019800" y="1600200"/>
            <a:ext cx="2908299" cy="2398092"/>
          </a:xfrm>
          <a:prstGeom prst="rect">
            <a:avLst/>
          </a:prstGeom>
          <a:solidFill>
            <a:srgbClr val="FAC090"/>
          </a:solidFill>
          <a:ln w="12700" cap="flat" cmpd="sng">
            <a:solidFill>
              <a:schemeClr val="dk1"/>
            </a:solidFill>
            <a:prstDash val="solid"/>
            <a:miter/>
            <a:headEnd type="none" w="med" len="med"/>
            <a:tailEnd type="none" w="med" len="med"/>
          </a:ln>
          <a:effectLst>
            <a:outerShdw blurRad="50799" dist="76201" dir="2700000" algn="tl" rotWithShape="0">
              <a:srgbClr val="000000">
                <a:alpha val="39607"/>
              </a:srgbClr>
            </a:outerShdw>
          </a:effectLst>
        </p:spPr>
        <p:txBody>
          <a:bodyPr lIns="91425" tIns="45700" rIns="91425" bIns="45700" anchor="t" anchorCtr="0">
            <a:noAutofit/>
          </a:bodyPr>
          <a:lstStyle/>
          <a:p>
            <a:pPr marL="0" marR="0" lvl="0" indent="0" algn="l" rtl="0">
              <a:spcBef>
                <a:spcPts val="0"/>
              </a:spcBef>
              <a:spcAft>
                <a:spcPts val="0"/>
              </a:spcAft>
              <a:buClr>
                <a:srgbClr val="0D467A"/>
              </a:buClr>
              <a:buSzPct val="25000"/>
              <a:buFont typeface="Merriweather Sans"/>
              <a:buNone/>
            </a:pPr>
            <a:r>
              <a:rPr lang="en-US" sz="1800">
                <a:solidFill>
                  <a:schemeClr val="dk1"/>
                </a:solidFill>
                <a:latin typeface="Calibri"/>
                <a:ea typeface="Calibri"/>
                <a:cs typeface="Calibri"/>
                <a:sym typeface="Calibri"/>
              </a:rPr>
              <a:t>…There is a single quantity called energy.. Energy is continually transferred from one object to another and in between its various possible forms. (PS3A)</a:t>
            </a:r>
          </a:p>
          <a:p>
            <a:pPr marL="0" marR="0" lvl="0" indent="0" algn="l" rtl="0">
              <a:spcBef>
                <a:spcPts val="700"/>
              </a:spcBef>
              <a:buClr>
                <a:srgbClr val="0D467A"/>
              </a:buClr>
              <a:buSzPct val="25000"/>
              <a:buFont typeface="Merriweather Sans"/>
              <a:buNone/>
            </a:pPr>
            <a:r>
              <a:rPr lang="en-US" sz="1800">
                <a:solidFill>
                  <a:schemeClr val="dk1"/>
                </a:solidFill>
                <a:latin typeface="Calibri"/>
                <a:ea typeface="Calibri"/>
                <a:cs typeface="Calibri"/>
                <a:sym typeface="Calibri"/>
              </a:rPr>
              <a:t>Energy cannot be created or destroyed… (PS3B)</a:t>
            </a:r>
          </a:p>
        </p:txBody>
      </p:sp>
      <p:sp>
        <p:nvSpPr>
          <p:cNvPr id="439" name="Shape 439"/>
          <p:cNvSpPr txBox="1"/>
          <p:nvPr/>
        </p:nvSpPr>
        <p:spPr>
          <a:xfrm>
            <a:off x="6019800" y="4343400"/>
            <a:ext cx="2932112" cy="2246769"/>
          </a:xfrm>
          <a:prstGeom prst="rect">
            <a:avLst/>
          </a:prstGeom>
          <a:solidFill>
            <a:srgbClr val="C3D69B"/>
          </a:solidFill>
          <a:ln w="12700" cap="flat" cmpd="sng">
            <a:solidFill>
              <a:schemeClr val="dk1"/>
            </a:solidFill>
            <a:prstDash val="solid"/>
            <a:miter/>
            <a:headEnd type="none" w="med" len="med"/>
            <a:tailEnd type="none" w="med" len="med"/>
          </a:ln>
          <a:effectLst>
            <a:outerShdw blurRad="50799" dist="76201" dir="2700000" algn="tl" rotWithShape="0">
              <a:srgbClr val="000000">
                <a:alpha val="39607"/>
              </a:srgbClr>
            </a:outerShdw>
          </a:effectLst>
        </p:spPr>
        <p:txBody>
          <a:bodyPr lIns="91425" tIns="45700" rIns="91425" bIns="45700" anchor="t" anchorCtr="0">
            <a:noAutofit/>
          </a:bodyPr>
          <a:lstStyle/>
          <a:p>
            <a:pPr marL="0" marR="0" lvl="0" indent="0" algn="l" rtl="0">
              <a:spcBef>
                <a:spcPts val="0"/>
              </a:spcBef>
              <a:buClr>
                <a:srgbClr val="0D467A"/>
              </a:buClr>
              <a:buSzPct val="25000"/>
              <a:buFont typeface="Merriweather Sans"/>
              <a:buNone/>
            </a:pPr>
            <a:r>
              <a:rPr lang="en-US" sz="2000">
                <a:solidFill>
                  <a:schemeClr val="dk1"/>
                </a:solidFill>
                <a:latin typeface="Calibri"/>
                <a:ea typeface="Calibri"/>
                <a:cs typeface="Calibri"/>
                <a:sym typeface="Calibri"/>
              </a:rPr>
              <a:t>Models can be used to simulate systems and interactions including energy, matter, and information flows- within and between systems at different scales.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Shape 445"/>
          <p:cNvSpPr/>
          <p:nvPr/>
        </p:nvSpPr>
        <p:spPr>
          <a:xfrm>
            <a:off x="6905875" y="5182400"/>
            <a:ext cx="2244600" cy="1268700"/>
          </a:xfrm>
          <a:prstGeom prst="rect">
            <a:avLst/>
          </a:prstGeom>
          <a:solidFill>
            <a:srgbClr val="FFFFFF"/>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46" name="Shape 446"/>
          <p:cNvSpPr/>
          <p:nvPr/>
        </p:nvSpPr>
        <p:spPr>
          <a:xfrm>
            <a:off x="0" y="6126162"/>
            <a:ext cx="9144000" cy="731837"/>
          </a:xfrm>
          <a:prstGeom prst="rect">
            <a:avLst/>
          </a:prstGeom>
          <a:solidFill>
            <a:schemeClr val="lt1"/>
          </a:solidFill>
          <a:ln w="1905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447" name="Shape 447"/>
          <p:cNvSpPr txBox="1">
            <a:spLocks noGrp="1"/>
          </p:cNvSpPr>
          <p:nvPr>
            <p:ph type="title"/>
          </p:nvPr>
        </p:nvSpPr>
        <p:spPr>
          <a:xfrm>
            <a:off x="1066800" y="498475"/>
            <a:ext cx="7924799" cy="674687"/>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959" b="0" i="0" u="none" strike="noStrike" cap="none">
                <a:solidFill>
                  <a:schemeClr val="dk1"/>
                </a:solidFill>
                <a:latin typeface="Questrial"/>
                <a:ea typeface="Questrial"/>
                <a:cs typeface="Questrial"/>
                <a:sym typeface="Questrial"/>
              </a:rPr>
              <a:t>Storyline for the Unit</a:t>
            </a:r>
          </a:p>
        </p:txBody>
      </p:sp>
      <p:sp>
        <p:nvSpPr>
          <p:cNvPr id="448" name="Shape 448"/>
          <p:cNvSpPr/>
          <p:nvPr/>
        </p:nvSpPr>
        <p:spPr>
          <a:xfrm>
            <a:off x="838200" y="4391025"/>
            <a:ext cx="3184524" cy="642938"/>
          </a:xfrm>
          <a:prstGeom prst="roundRect">
            <a:avLst>
              <a:gd name="adj" fmla="val 16667"/>
            </a:avLst>
          </a:prstGeom>
          <a:solidFill>
            <a:schemeClr val="accent1"/>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600" i="1">
                <a:solidFill>
                  <a:srgbClr val="000000"/>
                </a:solidFill>
                <a:latin typeface="Questrial"/>
                <a:ea typeface="Questrial"/>
                <a:cs typeface="Questrial"/>
                <a:sym typeface="Questrial"/>
              </a:rPr>
              <a:t>How </a:t>
            </a:r>
            <a:r>
              <a:rPr lang="en-US" sz="1600" i="1">
                <a:solidFill>
                  <a:schemeClr val="dk1"/>
                </a:solidFill>
                <a:latin typeface="Questrial"/>
                <a:ea typeface="Questrial"/>
                <a:cs typeface="Questrial"/>
                <a:sym typeface="Questrial"/>
              </a:rPr>
              <a:t>does light get to our eyes?</a:t>
            </a:r>
          </a:p>
          <a:p>
            <a:pPr marL="0" marR="0" lvl="0" indent="0" algn="ctr" rtl="0">
              <a:spcBef>
                <a:spcPts val="0"/>
              </a:spcBef>
              <a:buSzPct val="25000"/>
              <a:buNone/>
            </a:pPr>
            <a:r>
              <a:rPr lang="en-US" sz="1600" i="1">
                <a:solidFill>
                  <a:srgbClr val="000000"/>
                </a:solidFill>
                <a:latin typeface="Questrial"/>
                <a:ea typeface="Questrial"/>
                <a:cs typeface="Questrial"/>
                <a:sym typeface="Questrial"/>
              </a:rPr>
              <a:t>How does light allow vision?</a:t>
            </a:r>
          </a:p>
        </p:txBody>
      </p:sp>
      <p:sp>
        <p:nvSpPr>
          <p:cNvPr id="449" name="Shape 449"/>
          <p:cNvSpPr/>
          <p:nvPr/>
        </p:nvSpPr>
        <p:spPr>
          <a:xfrm>
            <a:off x="6434137" y="4391025"/>
            <a:ext cx="2024061" cy="642938"/>
          </a:xfrm>
          <a:prstGeom prst="roundRect">
            <a:avLst>
              <a:gd name="adj" fmla="val 16667"/>
            </a:avLst>
          </a:prstGeom>
          <a:solidFill>
            <a:srgbClr val="F9C9AA"/>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600">
                <a:solidFill>
                  <a:srgbClr val="000000"/>
                </a:solidFill>
                <a:latin typeface="Questrial"/>
                <a:ea typeface="Questrial"/>
                <a:cs typeface="Questrial"/>
                <a:sym typeface="Questrial"/>
              </a:rPr>
              <a:t>Add to/revise</a:t>
            </a:r>
          </a:p>
        </p:txBody>
      </p:sp>
      <p:sp>
        <p:nvSpPr>
          <p:cNvPr id="450" name="Shape 450"/>
          <p:cNvSpPr/>
          <p:nvPr/>
        </p:nvSpPr>
        <p:spPr>
          <a:xfrm>
            <a:off x="4179887" y="4421187"/>
            <a:ext cx="2095499" cy="642936"/>
          </a:xfrm>
          <a:prstGeom prst="roundRect">
            <a:avLst>
              <a:gd name="adj" fmla="val 16667"/>
            </a:avLst>
          </a:prstGeom>
          <a:solidFill>
            <a:srgbClr val="809FBE"/>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600">
                <a:solidFill>
                  <a:schemeClr val="dk1"/>
                </a:solidFill>
                <a:latin typeface="Questrial"/>
                <a:ea typeface="Questrial"/>
                <a:cs typeface="Questrial"/>
                <a:sym typeface="Questrial"/>
              </a:rPr>
              <a:t>Models, Explain, LS1</a:t>
            </a:r>
          </a:p>
          <a:p>
            <a:pPr marL="0" marR="0" lvl="0" indent="0" algn="ctr" rtl="0">
              <a:spcBef>
                <a:spcPts val="0"/>
              </a:spcBef>
              <a:buSzPct val="25000"/>
              <a:buNone/>
            </a:pPr>
            <a:r>
              <a:rPr lang="en-US" sz="1600">
                <a:solidFill>
                  <a:srgbClr val="000000"/>
                </a:solidFill>
                <a:latin typeface="Questrial"/>
                <a:ea typeface="Questrial"/>
                <a:cs typeface="Questrial"/>
                <a:sym typeface="Questrial"/>
              </a:rPr>
              <a:t>S&amp;F, Systems</a:t>
            </a:r>
          </a:p>
        </p:txBody>
      </p:sp>
      <p:sp>
        <p:nvSpPr>
          <p:cNvPr id="451" name="Shape 451"/>
          <p:cNvSpPr/>
          <p:nvPr/>
        </p:nvSpPr>
        <p:spPr>
          <a:xfrm>
            <a:off x="609600" y="3894137"/>
            <a:ext cx="228600" cy="685799"/>
          </a:xfrm>
          <a:prstGeom prst="leftBracket">
            <a:avLst>
              <a:gd name="adj" fmla="val 8333"/>
            </a:avLst>
          </a:prstGeom>
          <a:noFill/>
          <a:ln w="28575"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Times New Roman"/>
              <a:ea typeface="Times New Roman"/>
              <a:cs typeface="Times New Roman"/>
              <a:sym typeface="Times New Roman"/>
            </a:endParaRPr>
          </a:p>
        </p:txBody>
      </p:sp>
      <p:sp>
        <p:nvSpPr>
          <p:cNvPr id="452" name="Shape 452"/>
          <p:cNvSpPr/>
          <p:nvPr/>
        </p:nvSpPr>
        <p:spPr>
          <a:xfrm>
            <a:off x="838200" y="5222875"/>
            <a:ext cx="3184524" cy="642938"/>
          </a:xfrm>
          <a:prstGeom prst="roundRect">
            <a:avLst>
              <a:gd name="adj" fmla="val 16667"/>
            </a:avLst>
          </a:prstGeom>
          <a:solidFill>
            <a:schemeClr val="accent1"/>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i="1">
                <a:solidFill>
                  <a:schemeClr val="dk1"/>
                </a:solidFill>
                <a:latin typeface="Questrial"/>
                <a:ea typeface="Questrial"/>
                <a:cs typeface="Questrial"/>
                <a:sym typeface="Questrial"/>
              </a:rPr>
              <a:t>How does the brain process signals? </a:t>
            </a:r>
          </a:p>
        </p:txBody>
      </p:sp>
      <p:sp>
        <p:nvSpPr>
          <p:cNvPr id="453" name="Shape 453"/>
          <p:cNvSpPr/>
          <p:nvPr/>
        </p:nvSpPr>
        <p:spPr>
          <a:xfrm>
            <a:off x="4179887" y="5222875"/>
            <a:ext cx="2095499" cy="642938"/>
          </a:xfrm>
          <a:prstGeom prst="roundRect">
            <a:avLst>
              <a:gd name="adj" fmla="val 16667"/>
            </a:avLst>
          </a:prstGeom>
          <a:solidFill>
            <a:srgbClr val="809FBE"/>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500">
                <a:solidFill>
                  <a:srgbClr val="000000"/>
                </a:solidFill>
                <a:latin typeface="Questrial"/>
                <a:ea typeface="Questrial"/>
                <a:cs typeface="Questrial"/>
                <a:sym typeface="Questrial"/>
              </a:rPr>
              <a:t>Models, </a:t>
            </a:r>
            <a:r>
              <a:rPr lang="en-US" sz="1500">
                <a:solidFill>
                  <a:schemeClr val="dk1"/>
                </a:solidFill>
                <a:latin typeface="Questrial"/>
                <a:ea typeface="Questrial"/>
                <a:cs typeface="Questrial"/>
                <a:sym typeface="Questrial"/>
              </a:rPr>
              <a:t>Explain, LS1,</a:t>
            </a:r>
          </a:p>
          <a:p>
            <a:pPr marL="0" marR="0" lvl="0" indent="0" algn="ctr" rtl="0">
              <a:spcBef>
                <a:spcPts val="0"/>
              </a:spcBef>
              <a:buSzPct val="25000"/>
              <a:buNone/>
            </a:pPr>
            <a:r>
              <a:rPr lang="en-US" sz="1500">
                <a:solidFill>
                  <a:srgbClr val="000000"/>
                </a:solidFill>
                <a:latin typeface="Questrial"/>
                <a:ea typeface="Questrial"/>
                <a:cs typeface="Questrial"/>
                <a:sym typeface="Questrial"/>
              </a:rPr>
              <a:t>S&amp;F, </a:t>
            </a:r>
            <a:r>
              <a:rPr lang="en-US" sz="1500">
                <a:solidFill>
                  <a:schemeClr val="dk1"/>
                </a:solidFill>
                <a:latin typeface="Questrial"/>
                <a:ea typeface="Questrial"/>
                <a:cs typeface="Questrial"/>
                <a:sym typeface="Questrial"/>
              </a:rPr>
              <a:t>Systems</a:t>
            </a:r>
          </a:p>
        </p:txBody>
      </p:sp>
      <p:sp>
        <p:nvSpPr>
          <p:cNvPr id="454" name="Shape 454"/>
          <p:cNvSpPr/>
          <p:nvPr/>
        </p:nvSpPr>
        <p:spPr>
          <a:xfrm>
            <a:off x="609600" y="4732337"/>
            <a:ext cx="228600" cy="685799"/>
          </a:xfrm>
          <a:prstGeom prst="leftBracket">
            <a:avLst>
              <a:gd name="adj" fmla="val 8333"/>
            </a:avLst>
          </a:prstGeom>
          <a:noFill/>
          <a:ln w="28575"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Times New Roman"/>
              <a:ea typeface="Times New Roman"/>
              <a:cs typeface="Times New Roman"/>
              <a:sym typeface="Times New Roman"/>
            </a:endParaRPr>
          </a:p>
        </p:txBody>
      </p:sp>
      <p:sp>
        <p:nvSpPr>
          <p:cNvPr id="455" name="Shape 455"/>
          <p:cNvSpPr/>
          <p:nvPr/>
        </p:nvSpPr>
        <p:spPr>
          <a:xfrm>
            <a:off x="609600" y="5646737"/>
            <a:ext cx="228600" cy="685799"/>
          </a:xfrm>
          <a:prstGeom prst="leftBracket">
            <a:avLst>
              <a:gd name="adj" fmla="val 8333"/>
            </a:avLst>
          </a:prstGeom>
          <a:noFill/>
          <a:ln w="28575"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Times New Roman"/>
              <a:ea typeface="Times New Roman"/>
              <a:cs typeface="Times New Roman"/>
              <a:sym typeface="Times New Roman"/>
            </a:endParaRPr>
          </a:p>
        </p:txBody>
      </p:sp>
      <p:sp>
        <p:nvSpPr>
          <p:cNvPr id="456" name="Shape 456"/>
          <p:cNvSpPr/>
          <p:nvPr/>
        </p:nvSpPr>
        <p:spPr>
          <a:xfrm>
            <a:off x="6434137" y="3589337"/>
            <a:ext cx="2024061" cy="642936"/>
          </a:xfrm>
          <a:prstGeom prst="roundRect">
            <a:avLst>
              <a:gd name="adj" fmla="val 16667"/>
            </a:avLst>
          </a:prstGeom>
          <a:solidFill>
            <a:srgbClr val="F9C9AA"/>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600">
                <a:solidFill>
                  <a:srgbClr val="000000"/>
                </a:solidFill>
                <a:latin typeface="Questrial"/>
                <a:ea typeface="Questrial"/>
                <a:cs typeface="Questrial"/>
                <a:sym typeface="Questrial"/>
              </a:rPr>
              <a:t>Initial explanation, model or design</a:t>
            </a:r>
          </a:p>
        </p:txBody>
      </p:sp>
      <p:sp>
        <p:nvSpPr>
          <p:cNvPr id="457" name="Shape 457"/>
          <p:cNvSpPr/>
          <p:nvPr/>
        </p:nvSpPr>
        <p:spPr>
          <a:xfrm>
            <a:off x="838200" y="3589337"/>
            <a:ext cx="3184524" cy="642936"/>
          </a:xfrm>
          <a:prstGeom prst="roundRect">
            <a:avLst>
              <a:gd name="adj" fmla="val 16667"/>
            </a:avLst>
          </a:prstGeom>
          <a:solidFill>
            <a:schemeClr val="accent1"/>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i="1">
                <a:solidFill>
                  <a:srgbClr val="000000"/>
                </a:solidFill>
                <a:latin typeface="Questrial"/>
                <a:ea typeface="Questrial"/>
                <a:cs typeface="Questrial"/>
                <a:sym typeface="Questrial"/>
              </a:rPr>
              <a:t>What </a:t>
            </a:r>
            <a:r>
              <a:rPr lang="en-US" sz="1800" i="1">
                <a:solidFill>
                  <a:schemeClr val="dk1"/>
                </a:solidFill>
                <a:latin typeface="Questrial"/>
                <a:ea typeface="Questrial"/>
                <a:cs typeface="Questrial"/>
                <a:sym typeface="Questrial"/>
              </a:rPr>
              <a:t>do you need to see?</a:t>
            </a:r>
          </a:p>
        </p:txBody>
      </p:sp>
      <p:sp>
        <p:nvSpPr>
          <p:cNvPr id="458" name="Shape 458"/>
          <p:cNvSpPr/>
          <p:nvPr/>
        </p:nvSpPr>
        <p:spPr>
          <a:xfrm>
            <a:off x="609600" y="1989138"/>
            <a:ext cx="228600" cy="1752600"/>
          </a:xfrm>
          <a:prstGeom prst="leftBracket">
            <a:avLst>
              <a:gd name="adj" fmla="val 8341"/>
            </a:avLst>
          </a:prstGeom>
          <a:noFill/>
          <a:ln w="28575"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rgbClr val="000000"/>
              </a:solidFill>
              <a:latin typeface="Times New Roman"/>
              <a:ea typeface="Times New Roman"/>
              <a:cs typeface="Times New Roman"/>
              <a:sym typeface="Times New Roman"/>
            </a:endParaRPr>
          </a:p>
        </p:txBody>
      </p:sp>
      <p:sp>
        <p:nvSpPr>
          <p:cNvPr id="459" name="Shape 459"/>
          <p:cNvSpPr/>
          <p:nvPr/>
        </p:nvSpPr>
        <p:spPr>
          <a:xfrm>
            <a:off x="4179887" y="3589337"/>
            <a:ext cx="2095499" cy="642936"/>
          </a:xfrm>
          <a:prstGeom prst="roundRect">
            <a:avLst>
              <a:gd name="adj" fmla="val 16667"/>
            </a:avLst>
          </a:prstGeom>
          <a:solidFill>
            <a:srgbClr val="809FBE"/>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600">
              <a:solidFill>
                <a:srgbClr val="000000"/>
              </a:solidFill>
              <a:latin typeface="Questrial"/>
              <a:ea typeface="Questrial"/>
              <a:cs typeface="Questrial"/>
              <a:sym typeface="Questrial"/>
            </a:endParaRPr>
          </a:p>
          <a:p>
            <a:pPr marL="0" marR="0" lvl="0" indent="0" algn="ctr" rtl="0">
              <a:spcBef>
                <a:spcPts val="0"/>
              </a:spcBef>
              <a:buNone/>
            </a:pPr>
            <a:endParaRPr sz="1600">
              <a:solidFill>
                <a:srgbClr val="000000"/>
              </a:solidFill>
              <a:latin typeface="Questrial"/>
              <a:ea typeface="Questrial"/>
              <a:cs typeface="Questrial"/>
              <a:sym typeface="Questrial"/>
            </a:endParaRPr>
          </a:p>
          <a:p>
            <a:pPr marL="0" marR="0" lvl="0" indent="0" algn="ctr" rtl="0">
              <a:spcBef>
                <a:spcPts val="0"/>
              </a:spcBef>
              <a:buSzPct val="25000"/>
              <a:buNone/>
            </a:pPr>
            <a:r>
              <a:rPr lang="en-US" sz="1600">
                <a:solidFill>
                  <a:srgbClr val="000000"/>
                </a:solidFill>
                <a:latin typeface="Questrial"/>
                <a:ea typeface="Questrial"/>
                <a:cs typeface="Questrial"/>
                <a:sym typeface="Questrial"/>
              </a:rPr>
              <a:t>Models, </a:t>
            </a:r>
            <a:r>
              <a:rPr lang="en-US" sz="1600">
                <a:solidFill>
                  <a:schemeClr val="dk1"/>
                </a:solidFill>
                <a:latin typeface="Questrial"/>
                <a:ea typeface="Questrial"/>
                <a:cs typeface="Questrial"/>
                <a:sym typeface="Questrial"/>
              </a:rPr>
              <a:t>PS4</a:t>
            </a:r>
          </a:p>
          <a:p>
            <a:pPr marL="0" marR="0" lvl="0" indent="0" algn="ctr" rtl="0">
              <a:spcBef>
                <a:spcPts val="0"/>
              </a:spcBef>
              <a:buSzPct val="25000"/>
              <a:buNone/>
            </a:pPr>
            <a:r>
              <a:rPr lang="en-US" sz="1600">
                <a:solidFill>
                  <a:schemeClr val="dk1"/>
                </a:solidFill>
                <a:latin typeface="Questrial"/>
                <a:ea typeface="Questrial"/>
                <a:cs typeface="Questrial"/>
                <a:sym typeface="Questrial"/>
              </a:rPr>
              <a:t>Systems</a:t>
            </a:r>
          </a:p>
          <a:p>
            <a:pPr marL="0" marR="0" lvl="0" indent="0" algn="ctr" rtl="0">
              <a:spcBef>
                <a:spcPts val="0"/>
              </a:spcBef>
              <a:buNone/>
            </a:pPr>
            <a:endParaRPr sz="1600">
              <a:solidFill>
                <a:srgbClr val="000000"/>
              </a:solidFill>
              <a:latin typeface="Questrial"/>
              <a:ea typeface="Questrial"/>
              <a:cs typeface="Questrial"/>
              <a:sym typeface="Questrial"/>
            </a:endParaRPr>
          </a:p>
          <a:p>
            <a:pPr marL="0" marR="0" lvl="0" indent="0" algn="ctr" rtl="0">
              <a:spcBef>
                <a:spcPts val="0"/>
              </a:spcBef>
              <a:buNone/>
            </a:pPr>
            <a:endParaRPr sz="1600">
              <a:solidFill>
                <a:srgbClr val="000000"/>
              </a:solidFill>
              <a:latin typeface="Questrial"/>
              <a:ea typeface="Questrial"/>
              <a:cs typeface="Questrial"/>
              <a:sym typeface="Questrial"/>
            </a:endParaRPr>
          </a:p>
        </p:txBody>
      </p:sp>
      <p:sp>
        <p:nvSpPr>
          <p:cNvPr id="460" name="Shape 460"/>
          <p:cNvSpPr/>
          <p:nvPr/>
        </p:nvSpPr>
        <p:spPr>
          <a:xfrm>
            <a:off x="838200" y="1684338"/>
            <a:ext cx="5078413" cy="852487"/>
          </a:xfrm>
          <a:prstGeom prst="roundRect">
            <a:avLst>
              <a:gd name="adj" fmla="val 16667"/>
            </a:avLst>
          </a:prstGeom>
          <a:solidFill>
            <a:schemeClr val="accent1"/>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i="1">
                <a:solidFill>
                  <a:srgbClr val="000000"/>
                </a:solidFill>
                <a:latin typeface="Questrial"/>
                <a:ea typeface="Questrial"/>
                <a:cs typeface="Questrial"/>
                <a:sym typeface="Questrial"/>
              </a:rPr>
              <a:t>Goal: Making sense of phenomena</a:t>
            </a:r>
          </a:p>
          <a:p>
            <a:pPr marL="0" marR="0" lvl="0" indent="0" algn="ctr" rtl="0">
              <a:spcBef>
                <a:spcPts val="0"/>
              </a:spcBef>
              <a:buSzPct val="25000"/>
              <a:buNone/>
            </a:pPr>
            <a:r>
              <a:rPr lang="en-US" sz="1800" i="1">
                <a:solidFill>
                  <a:srgbClr val="000000"/>
                </a:solidFill>
                <a:latin typeface="Questrial"/>
                <a:ea typeface="Questrial"/>
                <a:cs typeface="Questrial"/>
                <a:sym typeface="Questrial"/>
              </a:rPr>
              <a:t>Driving Question: Can I trust my eyes?</a:t>
            </a:r>
          </a:p>
        </p:txBody>
      </p:sp>
      <p:cxnSp>
        <p:nvCxnSpPr>
          <p:cNvPr id="461" name="Shape 461"/>
          <p:cNvCxnSpPr/>
          <p:nvPr/>
        </p:nvCxnSpPr>
        <p:spPr>
          <a:xfrm rot="10800000">
            <a:off x="5916613" y="2103438"/>
            <a:ext cx="608011" cy="0"/>
          </a:xfrm>
          <a:prstGeom prst="straightConnector1">
            <a:avLst/>
          </a:prstGeom>
          <a:noFill/>
          <a:ln w="38100" cap="flat" cmpd="sng">
            <a:solidFill>
              <a:schemeClr val="dk1"/>
            </a:solidFill>
            <a:prstDash val="solid"/>
            <a:round/>
            <a:headEnd type="none" w="med" len="med"/>
            <a:tailEnd type="stealth" w="lg" len="lg"/>
          </a:ln>
        </p:spPr>
      </p:cxnSp>
      <p:sp>
        <p:nvSpPr>
          <p:cNvPr id="462" name="Shape 462"/>
          <p:cNvSpPr/>
          <p:nvPr/>
        </p:nvSpPr>
        <p:spPr>
          <a:xfrm>
            <a:off x="6524625" y="1646238"/>
            <a:ext cx="1981199" cy="838199"/>
          </a:xfrm>
          <a:prstGeom prst="roundRect">
            <a:avLst>
              <a:gd name="adj" fmla="val 16667"/>
            </a:avLst>
          </a:prstGeom>
          <a:solidFill>
            <a:srgbClr val="80A0BB"/>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600">
                <a:solidFill>
                  <a:schemeClr val="dk1"/>
                </a:solidFill>
                <a:latin typeface="Questrial"/>
                <a:ea typeface="Questrial"/>
                <a:cs typeface="Questrial"/>
                <a:sym typeface="Questrial"/>
              </a:rPr>
              <a:t>Optical Illusions</a:t>
            </a:r>
          </a:p>
        </p:txBody>
      </p:sp>
      <p:sp>
        <p:nvSpPr>
          <p:cNvPr id="463" name="Shape 463"/>
          <p:cNvSpPr/>
          <p:nvPr/>
        </p:nvSpPr>
        <p:spPr>
          <a:xfrm>
            <a:off x="6434137" y="5222875"/>
            <a:ext cx="2024061" cy="642938"/>
          </a:xfrm>
          <a:prstGeom prst="roundRect">
            <a:avLst>
              <a:gd name="adj" fmla="val 16667"/>
            </a:avLst>
          </a:prstGeom>
          <a:solidFill>
            <a:srgbClr val="F9C9AA"/>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600">
                <a:solidFill>
                  <a:srgbClr val="000000"/>
                </a:solidFill>
                <a:latin typeface="Questrial"/>
                <a:ea typeface="Questrial"/>
                <a:cs typeface="Questrial"/>
                <a:sym typeface="Questrial"/>
              </a:rPr>
              <a:t>Add to/revise</a:t>
            </a:r>
          </a:p>
        </p:txBody>
      </p:sp>
      <p:sp>
        <p:nvSpPr>
          <p:cNvPr id="464" name="Shape 464"/>
          <p:cNvSpPr/>
          <p:nvPr/>
        </p:nvSpPr>
        <p:spPr>
          <a:xfrm>
            <a:off x="838200" y="5992812"/>
            <a:ext cx="3184524" cy="644524"/>
          </a:xfrm>
          <a:prstGeom prst="roundRect">
            <a:avLst>
              <a:gd name="adj" fmla="val 16667"/>
            </a:avLst>
          </a:prstGeom>
          <a:solidFill>
            <a:schemeClr val="accent1"/>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600" i="1">
                <a:solidFill>
                  <a:schemeClr val="dk1"/>
                </a:solidFill>
                <a:latin typeface="Questrial"/>
                <a:ea typeface="Questrial"/>
                <a:cs typeface="Questrial"/>
                <a:sym typeface="Questrial"/>
              </a:rPr>
              <a:t>What happens when light reaches an object?</a:t>
            </a:r>
          </a:p>
        </p:txBody>
      </p:sp>
      <p:sp>
        <p:nvSpPr>
          <p:cNvPr id="465" name="Shape 465"/>
          <p:cNvSpPr/>
          <p:nvPr/>
        </p:nvSpPr>
        <p:spPr>
          <a:xfrm>
            <a:off x="4179887" y="5992812"/>
            <a:ext cx="2095499" cy="644524"/>
          </a:xfrm>
          <a:prstGeom prst="roundRect">
            <a:avLst>
              <a:gd name="adj" fmla="val 16667"/>
            </a:avLst>
          </a:prstGeom>
          <a:solidFill>
            <a:srgbClr val="809FBE"/>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500">
                <a:solidFill>
                  <a:srgbClr val="000000"/>
                </a:solidFill>
                <a:latin typeface="Questrial"/>
                <a:ea typeface="Questrial"/>
                <a:cs typeface="Questrial"/>
                <a:sym typeface="Questrial"/>
              </a:rPr>
              <a:t>Explanations, Models PS4  Systems, S&amp;F</a:t>
            </a:r>
          </a:p>
        </p:txBody>
      </p:sp>
      <p:sp>
        <p:nvSpPr>
          <p:cNvPr id="466" name="Shape 466"/>
          <p:cNvSpPr/>
          <p:nvPr/>
        </p:nvSpPr>
        <p:spPr>
          <a:xfrm>
            <a:off x="6434137" y="5992812"/>
            <a:ext cx="2024061" cy="644524"/>
          </a:xfrm>
          <a:prstGeom prst="roundRect">
            <a:avLst>
              <a:gd name="adj" fmla="val 16667"/>
            </a:avLst>
          </a:prstGeom>
          <a:solidFill>
            <a:srgbClr val="F9C9AA"/>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500">
                <a:solidFill>
                  <a:srgbClr val="000000"/>
                </a:solidFill>
                <a:latin typeface="Questrial"/>
                <a:ea typeface="Questrial"/>
                <a:cs typeface="Questrial"/>
                <a:sym typeface="Questrial"/>
              </a:rPr>
              <a:t>Final consensus explanation, model or design</a:t>
            </a:r>
          </a:p>
        </p:txBody>
      </p:sp>
      <p:sp>
        <p:nvSpPr>
          <p:cNvPr id="467" name="Shape 467"/>
          <p:cNvSpPr txBox="1"/>
          <p:nvPr/>
        </p:nvSpPr>
        <p:spPr>
          <a:xfrm>
            <a:off x="901700" y="2889250"/>
            <a:ext cx="3184524" cy="3682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i="1">
                <a:solidFill>
                  <a:srgbClr val="000000"/>
                </a:solidFill>
                <a:latin typeface="Calibri"/>
                <a:ea typeface="Calibri"/>
                <a:cs typeface="Calibri"/>
                <a:sym typeface="Calibri"/>
              </a:rPr>
              <a:t>Phenomena-driven Questions</a:t>
            </a:r>
          </a:p>
        </p:txBody>
      </p:sp>
      <p:sp>
        <p:nvSpPr>
          <p:cNvPr id="468" name="Shape 468"/>
          <p:cNvSpPr txBox="1"/>
          <p:nvPr/>
        </p:nvSpPr>
        <p:spPr>
          <a:xfrm>
            <a:off x="4149725" y="2620963"/>
            <a:ext cx="2244724" cy="92392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i="1">
                <a:solidFill>
                  <a:srgbClr val="000000"/>
                </a:solidFill>
                <a:latin typeface="Calibri"/>
                <a:ea typeface="Calibri"/>
                <a:cs typeface="Calibri"/>
                <a:sym typeface="Calibri"/>
              </a:rPr>
              <a:t>Investigate and build knowledge through practices and CCCs</a:t>
            </a:r>
          </a:p>
        </p:txBody>
      </p:sp>
      <p:sp>
        <p:nvSpPr>
          <p:cNvPr id="469" name="Shape 469"/>
          <p:cNvSpPr txBox="1"/>
          <p:nvPr/>
        </p:nvSpPr>
        <p:spPr>
          <a:xfrm>
            <a:off x="6373812" y="2625725"/>
            <a:ext cx="2084387" cy="92392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i="1">
                <a:solidFill>
                  <a:srgbClr val="000000"/>
                </a:solidFill>
                <a:latin typeface="Calibri"/>
                <a:ea typeface="Calibri"/>
                <a:cs typeface="Calibri"/>
                <a:sym typeface="Calibri"/>
              </a:rPr>
              <a:t>Incrementally Build Explanations, Models, or Designs</a:t>
            </a:r>
          </a:p>
        </p:txBody>
      </p:sp>
    </p:spTree>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4"/>
        <p:cNvGrpSpPr/>
        <p:nvPr/>
      </p:nvGrpSpPr>
      <p:grpSpPr>
        <a:xfrm>
          <a:off x="0" y="0"/>
          <a:ext cx="0" cy="0"/>
          <a:chOff x="0" y="0"/>
          <a:chExt cx="0" cy="0"/>
        </a:xfrm>
      </p:grpSpPr>
      <p:sp>
        <p:nvSpPr>
          <p:cNvPr id="475" name="Shape 475"/>
          <p:cNvSpPr/>
          <p:nvPr/>
        </p:nvSpPr>
        <p:spPr>
          <a:xfrm>
            <a:off x="0" y="6126162"/>
            <a:ext cx="9144000" cy="731837"/>
          </a:xfrm>
          <a:prstGeom prst="rect">
            <a:avLst/>
          </a:prstGeom>
          <a:solidFill>
            <a:schemeClr val="lt1"/>
          </a:solidFill>
          <a:ln w="1905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476" name="Shape 476"/>
          <p:cNvSpPr/>
          <p:nvPr/>
        </p:nvSpPr>
        <p:spPr>
          <a:xfrm>
            <a:off x="9525" y="5673099"/>
            <a:ext cx="9144000" cy="804000"/>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pic>
        <p:nvPicPr>
          <p:cNvPr id="477" name="Shape 477" descr="Coherence1_Reiser.tiff"/>
          <p:cNvPicPr preferRelativeResize="0"/>
          <p:nvPr/>
        </p:nvPicPr>
        <p:blipFill rotWithShape="1">
          <a:blip r:embed="rId3">
            <a:alphaModFix/>
          </a:blip>
          <a:srcRect l="40221" t="5080" b="1613"/>
          <a:stretch/>
        </p:blipFill>
        <p:spPr>
          <a:xfrm>
            <a:off x="4060825" y="1508050"/>
            <a:ext cx="4705200" cy="5407200"/>
          </a:xfrm>
          <a:prstGeom prst="rect">
            <a:avLst/>
          </a:prstGeom>
          <a:noFill/>
          <a:ln>
            <a:noFill/>
          </a:ln>
        </p:spPr>
      </p:pic>
      <p:sp>
        <p:nvSpPr>
          <p:cNvPr id="478" name="Shape 478"/>
          <p:cNvSpPr txBox="1"/>
          <p:nvPr/>
        </p:nvSpPr>
        <p:spPr>
          <a:xfrm>
            <a:off x="582612" y="2022475"/>
            <a:ext cx="3124199" cy="354012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b="1">
                <a:solidFill>
                  <a:schemeClr val="dk1"/>
                </a:solidFill>
                <a:latin typeface="Calibri"/>
                <a:ea typeface="Calibri"/>
                <a:cs typeface="Calibri"/>
                <a:sym typeface="Calibri"/>
              </a:rPr>
              <a:t>Coherence:</a:t>
            </a:r>
          </a:p>
          <a:p>
            <a:pPr marL="0" marR="0" lvl="0" indent="0" algn="l" rtl="0">
              <a:spcBef>
                <a:spcPts val="0"/>
              </a:spcBef>
              <a:buSzPct val="25000"/>
              <a:buNone/>
            </a:pPr>
            <a:r>
              <a:rPr lang="en-US" sz="3200">
                <a:solidFill>
                  <a:schemeClr val="dk1"/>
                </a:solidFill>
                <a:latin typeface="Calibri"/>
                <a:ea typeface="Calibri"/>
                <a:cs typeface="Calibri"/>
                <a:sym typeface="Calibri"/>
              </a:rPr>
              <a:t>Building ideas, piece by piece,</a:t>
            </a:r>
          </a:p>
          <a:p>
            <a:pPr marL="0" marR="0" lvl="0" indent="0" algn="l" rtl="0">
              <a:spcBef>
                <a:spcPts val="0"/>
              </a:spcBef>
              <a:buSzPct val="25000"/>
              <a:buNone/>
            </a:pPr>
            <a:r>
              <a:rPr lang="en-US" sz="3200">
                <a:solidFill>
                  <a:schemeClr val="dk1"/>
                </a:solidFill>
                <a:latin typeface="Calibri"/>
                <a:ea typeface="Calibri"/>
                <a:cs typeface="Calibri"/>
                <a:sym typeface="Calibri"/>
              </a:rPr>
              <a:t>over time by </a:t>
            </a:r>
          </a:p>
          <a:p>
            <a:pPr marL="0" marR="0" lvl="0" indent="0" algn="l" rtl="0">
              <a:spcBef>
                <a:spcPts val="0"/>
              </a:spcBef>
              <a:buSzPct val="25000"/>
              <a:buNone/>
            </a:pPr>
            <a:r>
              <a:rPr lang="en-US" sz="3200">
                <a:solidFill>
                  <a:schemeClr val="dk1"/>
                </a:solidFill>
                <a:latin typeface="Calibri"/>
                <a:ea typeface="Calibri"/>
                <a:cs typeface="Calibri"/>
                <a:sym typeface="Calibri"/>
              </a:rPr>
              <a:t>making sense of phenomena and solving problems</a:t>
            </a:r>
          </a:p>
        </p:txBody>
      </p:sp>
      <p:sp>
        <p:nvSpPr>
          <p:cNvPr id="479" name="Shape 479"/>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240" b="0" i="0" u="none" strike="noStrike" cap="none">
                <a:solidFill>
                  <a:schemeClr val="dk1"/>
                </a:solidFill>
                <a:latin typeface="Questrial"/>
                <a:ea typeface="Questrial"/>
                <a:cs typeface="Questrial"/>
                <a:sym typeface="Questrial"/>
              </a:rPr>
              <a:t>Our questions left unanswered create a </a:t>
            </a:r>
            <a:r>
              <a:rPr lang="en-US" sz="3240" b="0" i="1" u="none" strike="noStrike" cap="none">
                <a:solidFill>
                  <a:schemeClr val="dk1"/>
                </a:solidFill>
                <a:latin typeface="Questrial"/>
                <a:ea typeface="Questrial"/>
                <a:cs typeface="Questrial"/>
                <a:sym typeface="Questrial"/>
              </a:rPr>
              <a:t>need to engage</a:t>
            </a:r>
            <a:r>
              <a:rPr lang="en-US" sz="3240" b="0" i="0" u="none" strike="noStrike" cap="none">
                <a:solidFill>
                  <a:schemeClr val="dk1"/>
                </a:solidFill>
                <a:latin typeface="Questrial"/>
                <a:ea typeface="Questrial"/>
                <a:cs typeface="Questrial"/>
                <a:sym typeface="Questrial"/>
              </a:rPr>
              <a:t> in the next lesson</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Shape 484"/>
          <p:cNvSpPr/>
          <p:nvPr/>
        </p:nvSpPr>
        <p:spPr>
          <a:xfrm>
            <a:off x="5182400" y="4607900"/>
            <a:ext cx="3961500" cy="2250300"/>
          </a:xfrm>
          <a:prstGeom prst="rect">
            <a:avLst/>
          </a:prstGeom>
          <a:solidFill>
            <a:srgbClr val="FFFFFF"/>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85" name="Shape 485"/>
          <p:cNvSpPr txBox="1">
            <a:spLocks noGrp="1"/>
          </p:cNvSpPr>
          <p:nvPr>
            <p:ph type="body" idx="1"/>
          </p:nvPr>
        </p:nvSpPr>
        <p:spPr>
          <a:xfrm>
            <a:off x="1905000" y="2819400"/>
            <a:ext cx="6589800" cy="1673100"/>
          </a:xfrm>
          <a:prstGeom prst="rect">
            <a:avLst/>
          </a:prstGeom>
          <a:noFill/>
          <a:ln>
            <a:noFill/>
          </a:ln>
        </p:spPr>
        <p:txBody>
          <a:bodyPr lIns="91425" tIns="45700" rIns="91425" bIns="45700" anchor="t" anchorCtr="0">
            <a:noAutofit/>
          </a:bodyPr>
          <a:lstStyle/>
          <a:p>
            <a:pPr marL="320040" marR="0" lvl="0" indent="-2540" algn="l" rtl="0">
              <a:spcBef>
                <a:spcPts val="0"/>
              </a:spcBef>
              <a:spcAft>
                <a:spcPts val="0"/>
              </a:spcAft>
              <a:buClr>
                <a:srgbClr val="0D467A"/>
              </a:buClr>
              <a:buSzPct val="25000"/>
              <a:buFont typeface="Merriweather Sans"/>
              <a:buNone/>
            </a:pPr>
            <a:r>
              <a:rPr lang="en-US" sz="2400" b="1" i="0" u="none" strike="noStrike" cap="none">
                <a:solidFill>
                  <a:schemeClr val="dk1"/>
                </a:solidFill>
                <a:latin typeface="Questrial"/>
                <a:ea typeface="Questrial"/>
                <a:cs typeface="Questrial"/>
                <a:sym typeface="Questrial"/>
              </a:rPr>
              <a:t>Three Dimensions</a:t>
            </a:r>
            <a:r>
              <a:rPr lang="en-US" sz="2400" b="0" i="0" u="none" strike="noStrike" cap="none">
                <a:solidFill>
                  <a:schemeClr val="dk1"/>
                </a:solidFill>
                <a:latin typeface="Questrial"/>
                <a:ea typeface="Questrial"/>
                <a:cs typeface="Questrial"/>
                <a:sym typeface="Questrial"/>
              </a:rPr>
              <a:t>:  Grade-appropriate elements of the Science and Engineering practices, disciplinary core ideas, and crosscutting concepts are designed into student learning experiences.</a:t>
            </a:r>
          </a:p>
          <a:p>
            <a:pPr marL="320040" marR="0" lvl="0" indent="-2540" algn="l" rtl="0">
              <a:spcBef>
                <a:spcPts val="0"/>
              </a:spcBef>
              <a:spcAft>
                <a:spcPts val="0"/>
              </a:spcAft>
              <a:buClr>
                <a:srgbClr val="0D467A"/>
              </a:buClr>
              <a:buSzPct val="25000"/>
              <a:buFont typeface="Merriweather Sans"/>
              <a:buNone/>
            </a:pPr>
            <a:r>
              <a:rPr lang="en-US" sz="2400" b="1" i="0" u="none" strike="noStrike" cap="none">
                <a:solidFill>
                  <a:schemeClr val="dk1"/>
                </a:solidFill>
                <a:latin typeface="Questrial"/>
                <a:ea typeface="Questrial"/>
                <a:cs typeface="Questrial"/>
                <a:sym typeface="Questrial"/>
              </a:rPr>
              <a:t>3D Student Performances</a:t>
            </a:r>
          </a:p>
          <a:p>
            <a:pPr marL="320040" marR="0" lvl="0" indent="-2540" algn="l" rtl="0">
              <a:spcBef>
                <a:spcPts val="0"/>
              </a:spcBef>
              <a:buClr>
                <a:srgbClr val="0D467A"/>
              </a:buClr>
              <a:buSzPct val="25000"/>
              <a:buFont typeface="Merriweather Sans"/>
              <a:buNone/>
            </a:pPr>
            <a:r>
              <a:rPr lang="en-US" sz="2400" b="0" i="0" u="none" strike="noStrike" cap="none">
                <a:solidFill>
                  <a:schemeClr val="dk1"/>
                </a:solidFill>
                <a:latin typeface="Questrial"/>
                <a:ea typeface="Questrial"/>
                <a:cs typeface="Questrial"/>
                <a:sym typeface="Questrial"/>
              </a:rPr>
              <a:t>At least one student performance that blends the elements of SEP’s, DCI’s, and CCC’s is central to student learning experience.</a:t>
            </a:r>
          </a:p>
        </p:txBody>
      </p:sp>
      <p:sp>
        <p:nvSpPr>
          <p:cNvPr id="486" name="Shape 486"/>
          <p:cNvSpPr txBox="1">
            <a:spLocks noGrp="1"/>
          </p:cNvSpPr>
          <p:nvPr>
            <p:ph type="title"/>
          </p:nvPr>
        </p:nvSpPr>
        <p:spPr>
          <a:xfrm>
            <a:off x="1371600" y="1600200"/>
            <a:ext cx="7619999"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FFFFFF"/>
              </a:buClr>
              <a:buSzPct val="25000"/>
              <a:buFont typeface="Questrial"/>
              <a:buNone/>
            </a:pPr>
            <a:r>
              <a:rPr lang="en-US" sz="3700" b="0" i="0" u="none" strike="noStrike" cap="none">
                <a:solidFill>
                  <a:srgbClr val="FFFFFF"/>
                </a:solidFill>
                <a:latin typeface="Questrial"/>
                <a:ea typeface="Questrial"/>
                <a:cs typeface="Questrial"/>
                <a:sym typeface="Questrial"/>
              </a:rPr>
              <a:t>NGSS 3D Design for Instruction and Assessments</a:t>
            </a:r>
          </a:p>
        </p:txBody>
      </p:sp>
      <p:sp>
        <p:nvSpPr>
          <p:cNvPr id="487" name="Shape 487"/>
          <p:cNvSpPr txBox="1">
            <a:spLocks noGrp="1"/>
          </p:cNvSpPr>
          <p:nvPr>
            <p:ph type="ftr" idx="11"/>
          </p:nvPr>
        </p:nvSpPr>
        <p:spPr>
          <a:xfrm>
            <a:off x="3352800" y="6248400"/>
            <a:ext cx="5421083"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a:solidFill>
                  <a:srgbClr val="888888"/>
                </a:solidFill>
                <a:latin typeface="Questrial"/>
                <a:ea typeface="Questrial"/>
                <a:cs typeface="Questrial"/>
                <a:sym typeface="Questrial"/>
              </a:rPr>
              <a:t>EQuiP Rubric for Science v3.0 Professional Learning </a:t>
            </a:r>
          </a:p>
        </p:txBody>
      </p:sp>
      <p:sp>
        <p:nvSpPr>
          <p:cNvPr id="488" name="Shape 488"/>
          <p:cNvSpPr/>
          <p:nvPr/>
        </p:nvSpPr>
        <p:spPr>
          <a:xfrm>
            <a:off x="23925" y="11975"/>
            <a:ext cx="9144000" cy="1588200"/>
          </a:xfrm>
          <a:prstGeom prst="rect">
            <a:avLst/>
          </a:prstGeom>
          <a:solidFill>
            <a:srgbClr val="FFFFFF"/>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Shape 493"/>
          <p:cNvSpPr/>
          <p:nvPr/>
        </p:nvSpPr>
        <p:spPr>
          <a:xfrm>
            <a:off x="5182400" y="4607900"/>
            <a:ext cx="3961500" cy="2250300"/>
          </a:xfrm>
          <a:prstGeom prst="rect">
            <a:avLst/>
          </a:prstGeom>
          <a:solidFill>
            <a:srgbClr val="FFFFFF"/>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94" name="Shape 494"/>
          <p:cNvSpPr txBox="1">
            <a:spLocks noGrp="1"/>
          </p:cNvSpPr>
          <p:nvPr>
            <p:ph type="body" idx="1"/>
          </p:nvPr>
        </p:nvSpPr>
        <p:spPr>
          <a:xfrm>
            <a:off x="1905000" y="2819400"/>
            <a:ext cx="6589800" cy="3886200"/>
          </a:xfrm>
          <a:prstGeom prst="rect">
            <a:avLst/>
          </a:prstGeom>
          <a:noFill/>
          <a:ln>
            <a:noFill/>
          </a:ln>
        </p:spPr>
        <p:txBody>
          <a:bodyPr lIns="91425" tIns="45700" rIns="91425" bIns="45700" anchor="t" anchorCtr="0">
            <a:noAutofit/>
          </a:bodyPr>
          <a:lstStyle/>
          <a:p>
            <a:pPr marL="320040" marR="0" lvl="0" indent="-2540" algn="l" rtl="0">
              <a:spcBef>
                <a:spcPts val="0"/>
              </a:spcBef>
              <a:spcAft>
                <a:spcPts val="0"/>
              </a:spcAft>
              <a:buClr>
                <a:srgbClr val="0D467A"/>
              </a:buClr>
              <a:buSzPct val="25000"/>
              <a:buFont typeface="Merriweather Sans"/>
              <a:buNone/>
            </a:pPr>
            <a:r>
              <a:rPr lang="en-US" sz="2400" b="1" i="0" u="none" strike="noStrike" cap="none">
                <a:solidFill>
                  <a:schemeClr val="dk1"/>
                </a:solidFill>
                <a:latin typeface="Questrial"/>
                <a:ea typeface="Questrial"/>
                <a:cs typeface="Questrial"/>
                <a:sym typeface="Questrial"/>
              </a:rPr>
              <a:t>Phenomena: </a:t>
            </a:r>
          </a:p>
          <a:p>
            <a:pPr marL="320040" marR="0" lvl="0" indent="-2540" algn="l" rtl="0">
              <a:spcBef>
                <a:spcPts val="0"/>
              </a:spcBef>
              <a:spcAft>
                <a:spcPts val="0"/>
              </a:spcAft>
              <a:buClr>
                <a:srgbClr val="0D467A"/>
              </a:buClr>
              <a:buSzPct val="25000"/>
              <a:buFont typeface="Merriweather Sans"/>
              <a:buNone/>
            </a:pPr>
            <a:r>
              <a:rPr lang="en-US" sz="2400" b="0" i="0" u="none" strike="noStrike" cap="none">
                <a:solidFill>
                  <a:schemeClr val="dk1"/>
                </a:solidFill>
                <a:latin typeface="Questrial"/>
                <a:ea typeface="Questrial"/>
                <a:cs typeface="Questrial"/>
                <a:sym typeface="Questrial"/>
              </a:rPr>
              <a:t>Lesson Level performances engage students in making sense of phenomena.</a:t>
            </a:r>
          </a:p>
          <a:p>
            <a:pPr marL="320040" marR="0" lvl="0" indent="-2540" algn="l" rtl="0">
              <a:spcBef>
                <a:spcPts val="0"/>
              </a:spcBef>
              <a:spcAft>
                <a:spcPts val="0"/>
              </a:spcAft>
              <a:buClr>
                <a:srgbClr val="0D467A"/>
              </a:buClr>
              <a:buSzPct val="25000"/>
              <a:buFont typeface="Merriweather Sans"/>
              <a:buNone/>
            </a:pPr>
            <a:r>
              <a:rPr lang="en-US" sz="2400" b="1" i="0" u="none" strike="noStrike" cap="none">
                <a:solidFill>
                  <a:schemeClr val="dk1"/>
                </a:solidFill>
                <a:latin typeface="Questrial"/>
                <a:ea typeface="Questrial"/>
                <a:cs typeface="Questrial"/>
                <a:sym typeface="Questrial"/>
              </a:rPr>
              <a:t>Coherence:</a:t>
            </a:r>
          </a:p>
          <a:p>
            <a:pPr marL="320040" marR="0" lvl="0" indent="-2540" algn="l" rtl="0">
              <a:spcBef>
                <a:spcPts val="0"/>
              </a:spcBef>
              <a:spcAft>
                <a:spcPts val="0"/>
              </a:spcAft>
              <a:buClr>
                <a:srgbClr val="0D467A"/>
              </a:buClr>
              <a:buSzPct val="25000"/>
              <a:buFont typeface="Merriweather Sans"/>
              <a:buNone/>
            </a:pPr>
            <a:r>
              <a:rPr lang="en-US" sz="2400" b="0" i="0" u="none" strike="noStrike" cap="none">
                <a:solidFill>
                  <a:schemeClr val="dk1"/>
                </a:solidFill>
                <a:latin typeface="Questrial"/>
                <a:ea typeface="Questrial"/>
                <a:cs typeface="Questrial"/>
                <a:sym typeface="Questrial"/>
              </a:rPr>
              <a:t>Each lesson links to a previous lesson and provides a need to engage in the current lesson.</a:t>
            </a:r>
          </a:p>
          <a:p>
            <a:pPr marL="320040" marR="0" lvl="0" indent="-2540" algn="l" rtl="0">
              <a:spcBef>
                <a:spcPts val="0"/>
              </a:spcBef>
              <a:buClr>
                <a:srgbClr val="0D467A"/>
              </a:buClr>
              <a:buSzPct val="25000"/>
              <a:buFont typeface="Merriweather Sans"/>
              <a:buNone/>
            </a:pPr>
            <a:r>
              <a:rPr lang="en-US" sz="2400" b="0" i="1" u="none" strike="noStrike" cap="none">
                <a:solidFill>
                  <a:schemeClr val="dk1"/>
                </a:solidFill>
                <a:latin typeface="Questrial"/>
                <a:ea typeface="Questrial"/>
                <a:cs typeface="Questrial"/>
                <a:sym typeface="Questrial"/>
              </a:rPr>
              <a:t>Building understanding over time/ breaking up an important idea into small pieces.</a:t>
            </a:r>
          </a:p>
        </p:txBody>
      </p:sp>
      <p:sp>
        <p:nvSpPr>
          <p:cNvPr id="495" name="Shape 495"/>
          <p:cNvSpPr txBox="1">
            <a:spLocks noGrp="1"/>
          </p:cNvSpPr>
          <p:nvPr>
            <p:ph type="title"/>
          </p:nvPr>
        </p:nvSpPr>
        <p:spPr>
          <a:xfrm>
            <a:off x="1371600" y="1600200"/>
            <a:ext cx="7619999"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FFFFFF"/>
              </a:buClr>
              <a:buSzPct val="25000"/>
              <a:buFont typeface="Questrial"/>
              <a:buNone/>
            </a:pPr>
            <a:r>
              <a:rPr lang="en-US" sz="3700" b="0" i="0" u="none" strike="noStrike" cap="none">
                <a:solidFill>
                  <a:srgbClr val="FFFFFF"/>
                </a:solidFill>
                <a:latin typeface="Questrial"/>
                <a:ea typeface="Questrial"/>
                <a:cs typeface="Questrial"/>
                <a:sym typeface="Questrial"/>
              </a:rPr>
              <a:t>NGSS 3D Design for Instruction and Assessments</a:t>
            </a:r>
          </a:p>
        </p:txBody>
      </p:sp>
      <p:sp>
        <p:nvSpPr>
          <p:cNvPr id="496" name="Shape 496"/>
          <p:cNvSpPr txBox="1">
            <a:spLocks noGrp="1"/>
          </p:cNvSpPr>
          <p:nvPr>
            <p:ph type="ftr" idx="11"/>
          </p:nvPr>
        </p:nvSpPr>
        <p:spPr>
          <a:xfrm>
            <a:off x="3352800" y="6248400"/>
            <a:ext cx="5421083"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a:solidFill>
                  <a:srgbClr val="888888"/>
                </a:solidFill>
                <a:latin typeface="Questrial"/>
                <a:ea typeface="Questrial"/>
                <a:cs typeface="Questrial"/>
                <a:sym typeface="Questrial"/>
              </a:rPr>
              <a:t>EQuiP Rubric for Science v3.0 Professional Learning </a:t>
            </a:r>
          </a:p>
        </p:txBody>
      </p:sp>
      <p:sp>
        <p:nvSpPr>
          <p:cNvPr id="497" name="Shape 497"/>
          <p:cNvSpPr/>
          <p:nvPr/>
        </p:nvSpPr>
        <p:spPr>
          <a:xfrm>
            <a:off x="23925" y="11975"/>
            <a:ext cx="9144000" cy="1588200"/>
          </a:xfrm>
          <a:prstGeom prst="rect">
            <a:avLst/>
          </a:prstGeom>
          <a:solidFill>
            <a:srgbClr val="FFFFFF"/>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Shape 502"/>
          <p:cNvSpPr txBox="1">
            <a:spLocks noGrp="1"/>
          </p:cNvSpPr>
          <p:nvPr>
            <p:ph type="title"/>
          </p:nvPr>
        </p:nvSpPr>
        <p:spPr>
          <a:xfrm>
            <a:off x="1219200" y="9083"/>
            <a:ext cx="7924799" cy="11430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959" b="1" i="0" u="none" strike="noStrike" cap="none">
                <a:solidFill>
                  <a:schemeClr val="dk1"/>
                </a:solidFill>
                <a:latin typeface="Questrial"/>
                <a:ea typeface="Questrial"/>
                <a:cs typeface="Questrial"/>
                <a:sym typeface="Questrial"/>
              </a:rPr>
              <a:t>Rationale: What’s the Purpose of the EQuIP Rubric</a:t>
            </a:r>
          </a:p>
        </p:txBody>
      </p:sp>
      <p:sp>
        <p:nvSpPr>
          <p:cNvPr id="503" name="Shape 503"/>
          <p:cNvSpPr>
            <a:spLocks noGrp="1"/>
          </p:cNvSpPr>
          <p:nvPr>
            <p:ph type="pic" idx="2"/>
          </p:nvPr>
        </p:nvSpPr>
        <p:spPr>
          <a:xfrm>
            <a:off x="0" y="1143000"/>
            <a:ext cx="9144000" cy="5280025"/>
          </a:xfrm>
          <a:prstGeom prst="rect">
            <a:avLst/>
          </a:prstGeom>
          <a:noFill/>
          <a:ln>
            <a:noFill/>
          </a:ln>
        </p:spPr>
        <p:txBody>
          <a:bodyPr lIns="91425" tIns="91425" rIns="91425" bIns="91425" anchor="ctr" anchorCtr="0">
            <a:noAutofit/>
          </a:bodyPr>
          <a:lstStyle/>
          <a:p>
            <a:pPr lvl="0">
              <a:spcBef>
                <a:spcPts val="0"/>
              </a:spcBef>
              <a:buNone/>
            </a:pPr>
            <a:endParaRPr/>
          </a:p>
        </p:txBody>
      </p:sp>
      <p:pic>
        <p:nvPicPr>
          <p:cNvPr id="504" name="Shape 504" descr="C:\Users\owner\Dropbox\NGSS Stock Photos\Kindergarten Seedling - DO NOT USE.jpg"/>
          <p:cNvPicPr preferRelativeResize="0"/>
          <p:nvPr/>
        </p:nvPicPr>
        <p:blipFill rotWithShape="1">
          <a:blip r:embed="rId3">
            <a:alphaModFix/>
          </a:blip>
          <a:srcRect/>
          <a:stretch/>
        </p:blipFill>
        <p:spPr>
          <a:xfrm>
            <a:off x="0" y="1180916"/>
            <a:ext cx="9144000" cy="570095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Shape 509"/>
          <p:cNvSpPr txBox="1">
            <a:spLocks noGrp="1"/>
          </p:cNvSpPr>
          <p:nvPr>
            <p:ph type="body" idx="1"/>
          </p:nvPr>
        </p:nvSpPr>
        <p:spPr>
          <a:xfrm>
            <a:off x="970842" y="1439204"/>
            <a:ext cx="7281334" cy="466950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0D467A"/>
              </a:buClr>
              <a:buSzPct val="25000"/>
              <a:buFont typeface="Merriweather Sans"/>
              <a:buNone/>
            </a:pPr>
            <a:endParaRPr sz="2800" b="0" i="0" u="none" strike="noStrike" cap="none">
              <a:solidFill>
                <a:schemeClr val="dk1"/>
              </a:solidFill>
              <a:latin typeface="Questrial"/>
              <a:ea typeface="Questrial"/>
              <a:cs typeface="Questrial"/>
              <a:sym typeface="Questrial"/>
            </a:endParaRPr>
          </a:p>
          <a:p>
            <a:pPr marL="0" marR="0" lvl="0" indent="0" algn="ctr" rtl="0">
              <a:lnSpc>
                <a:spcPct val="114000"/>
              </a:lnSpc>
              <a:spcBef>
                <a:spcPts val="0"/>
              </a:spcBef>
              <a:spcAft>
                <a:spcPts val="0"/>
              </a:spcAft>
              <a:buClr>
                <a:srgbClr val="0D467A"/>
              </a:buClr>
              <a:buSzPct val="25000"/>
              <a:buFont typeface="Merriweather Sans"/>
              <a:buNone/>
            </a:pPr>
            <a:r>
              <a:rPr lang="en-US" sz="3000" b="0" i="0" u="none" strike="noStrike" cap="none">
                <a:solidFill>
                  <a:srgbClr val="595959"/>
                </a:solidFill>
                <a:latin typeface="Questrial"/>
                <a:ea typeface="Questrial"/>
                <a:cs typeface="Questrial"/>
                <a:sym typeface="Questrial"/>
              </a:rPr>
              <a:t>Participants who successfully complete all ten segments of this training will be able to use the EQuIP Rubric to examine lessons or units—published or educator-generated—specific to their grade, grade band, or area of science. </a:t>
            </a:r>
          </a:p>
        </p:txBody>
      </p:sp>
      <p:sp>
        <p:nvSpPr>
          <p:cNvPr id="510" name="Shape 510"/>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Professional Learning Goals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Shape 515"/>
          <p:cNvSpPr txBox="1"/>
          <p:nvPr/>
        </p:nvSpPr>
        <p:spPr>
          <a:xfrm>
            <a:off x="1213554" y="2096909"/>
            <a:ext cx="6716887" cy="2197525"/>
          </a:xfrm>
          <a:prstGeom prst="rect">
            <a:avLst/>
          </a:prstGeom>
          <a:noFill/>
          <a:ln>
            <a:noFill/>
          </a:ln>
        </p:spPr>
        <p:txBody>
          <a:bodyPr lIns="91425" tIns="45700" rIns="91425" bIns="45700" anchor="t" anchorCtr="0">
            <a:noAutofit/>
          </a:bodyPr>
          <a:lstStyle/>
          <a:p>
            <a:pPr marL="0" marR="0" lvl="0" indent="0" algn="ctr" rtl="0">
              <a:lnSpc>
                <a:spcPct val="114000"/>
              </a:lnSpc>
              <a:spcBef>
                <a:spcPts val="0"/>
              </a:spcBef>
              <a:spcAft>
                <a:spcPts val="0"/>
              </a:spcAft>
              <a:buClr>
                <a:srgbClr val="595959"/>
              </a:buClr>
              <a:buSzPct val="25000"/>
              <a:buFont typeface="Arial"/>
              <a:buNone/>
            </a:pPr>
            <a:r>
              <a:rPr lang="en-US" sz="4000" b="0" i="0" u="none" strike="noStrike" cap="none">
                <a:solidFill>
                  <a:schemeClr val="dk1"/>
                </a:solidFill>
                <a:latin typeface="Arial"/>
                <a:ea typeface="Arial"/>
                <a:cs typeface="Arial"/>
                <a:sym typeface="Arial"/>
              </a:rPr>
              <a:t>Take two minutes and write down the biggest innovations in the NGSS.</a:t>
            </a:r>
          </a:p>
        </p:txBody>
      </p:sp>
      <p:sp>
        <p:nvSpPr>
          <p:cNvPr id="516" name="Shape 516"/>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NGSS Innovations</a:t>
            </a:r>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1066800" y="228600"/>
            <a:ext cx="7699248" cy="990599"/>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lt1"/>
              </a:buClr>
              <a:buSzPct val="25000"/>
              <a:buFont typeface="Calibri"/>
              <a:buNone/>
            </a:pPr>
            <a:r>
              <a:rPr lang="en-US" sz="4400" b="0" i="0" u="none" strike="noStrike" cap="none">
                <a:solidFill>
                  <a:schemeClr val="lt1"/>
                </a:solidFill>
                <a:latin typeface="Calibri"/>
                <a:ea typeface="Calibri"/>
                <a:cs typeface="Calibri"/>
                <a:sym typeface="Calibri"/>
              </a:rPr>
              <a:t>Designing NGSS Units</a:t>
            </a:r>
          </a:p>
        </p:txBody>
      </p:sp>
      <p:pic>
        <p:nvPicPr>
          <p:cNvPr id="122" name="Shape 122"/>
          <p:cNvPicPr preferRelativeResize="0"/>
          <p:nvPr/>
        </p:nvPicPr>
        <p:blipFill rotWithShape="1">
          <a:blip r:embed="rId3">
            <a:alphaModFix/>
          </a:blip>
          <a:srcRect/>
          <a:stretch/>
        </p:blipFill>
        <p:spPr>
          <a:xfrm>
            <a:off x="1280237" y="1579684"/>
            <a:ext cx="3277800" cy="2048700"/>
          </a:xfrm>
          <a:prstGeom prst="rect">
            <a:avLst/>
          </a:prstGeom>
          <a:noFill/>
          <a:ln>
            <a:noFill/>
          </a:ln>
        </p:spPr>
      </p:pic>
      <p:pic>
        <p:nvPicPr>
          <p:cNvPr id="123" name="Shape 123"/>
          <p:cNvPicPr preferRelativeResize="0"/>
          <p:nvPr/>
        </p:nvPicPr>
        <p:blipFill rotWithShape="1">
          <a:blip r:embed="rId4">
            <a:alphaModFix/>
          </a:blip>
          <a:srcRect/>
          <a:stretch/>
        </p:blipFill>
        <p:spPr>
          <a:xfrm>
            <a:off x="4732705" y="1551911"/>
            <a:ext cx="3197999" cy="2491200"/>
          </a:xfrm>
          <a:prstGeom prst="rect">
            <a:avLst/>
          </a:prstGeom>
          <a:noFill/>
          <a:ln>
            <a:noFill/>
          </a:ln>
        </p:spPr>
      </p:pic>
      <p:pic>
        <p:nvPicPr>
          <p:cNvPr id="124" name="Shape 124"/>
          <p:cNvPicPr preferRelativeResize="0"/>
          <p:nvPr/>
        </p:nvPicPr>
        <p:blipFill rotWithShape="1">
          <a:blip r:embed="rId5">
            <a:alphaModFix/>
          </a:blip>
          <a:srcRect/>
          <a:stretch/>
        </p:blipFill>
        <p:spPr>
          <a:xfrm rot="24">
            <a:off x="735012" y="3994822"/>
            <a:ext cx="7653337" cy="1931988"/>
          </a:xfrm>
          <a:prstGeom prst="rect">
            <a:avLst/>
          </a:prstGeom>
          <a:noFill/>
          <a:ln>
            <a:noFill/>
          </a:ln>
        </p:spPr>
      </p:pic>
    </p:spTree>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Shape 521"/>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NGSS Innovations (1 of 3)</a:t>
            </a:r>
          </a:p>
        </p:txBody>
      </p:sp>
      <p:sp>
        <p:nvSpPr>
          <p:cNvPr id="522" name="Shape 522"/>
          <p:cNvSpPr txBox="1">
            <a:spLocks noGrp="1"/>
          </p:cNvSpPr>
          <p:nvPr>
            <p:ph type="body" idx="1"/>
          </p:nvPr>
        </p:nvSpPr>
        <p:spPr>
          <a:xfrm>
            <a:off x="381000" y="1524000"/>
            <a:ext cx="8153399" cy="4495800"/>
          </a:xfrm>
          <a:prstGeom prst="rect">
            <a:avLst/>
          </a:prstGeom>
          <a:noFill/>
          <a:ln>
            <a:noFill/>
          </a:ln>
        </p:spPr>
        <p:txBody>
          <a:bodyPr lIns="91425" tIns="45700" rIns="91425" bIns="45700" anchor="t" anchorCtr="0">
            <a:noAutofit/>
          </a:bodyPr>
          <a:lstStyle/>
          <a:p>
            <a:pPr marL="320040" marR="0" lvl="0" indent="-320040" algn="l" rtl="0">
              <a:spcBef>
                <a:spcPts val="0"/>
              </a:spcBef>
              <a:spcAft>
                <a:spcPts val="0"/>
              </a:spcAft>
              <a:buClr>
                <a:srgbClr val="0D467A"/>
              </a:buClr>
              <a:buSzPct val="100000"/>
              <a:buFont typeface="Merriweather Sans"/>
              <a:buChar char="■"/>
            </a:pPr>
            <a:r>
              <a:rPr lang="en-US" sz="2400" b="1" i="0" u="none" strike="noStrike" cap="none">
                <a:solidFill>
                  <a:schemeClr val="dk1"/>
                </a:solidFill>
                <a:latin typeface="Questrial"/>
                <a:ea typeface="Questrial"/>
                <a:cs typeface="Questrial"/>
                <a:sym typeface="Questrial"/>
              </a:rPr>
              <a:t>Explaining Phenomena &amp; Designing Solutions: </a:t>
            </a:r>
            <a:r>
              <a:rPr lang="en-US" sz="2400" b="0" i="0" u="none" strike="noStrike" cap="none">
                <a:solidFill>
                  <a:schemeClr val="dk1"/>
                </a:solidFill>
                <a:latin typeface="Questrial"/>
                <a:ea typeface="Questrial"/>
                <a:cs typeface="Questrial"/>
                <a:sym typeface="Questrial"/>
              </a:rPr>
              <a:t>Making sense of phenomena or designing solutions to problems drives student learning. Science education should reflect science as it is practiced and experienced in the real world.</a:t>
            </a:r>
          </a:p>
          <a:p>
            <a:pPr marL="320040" marR="0" lvl="0" indent="-320040" algn="l" rtl="0">
              <a:spcBef>
                <a:spcPts val="700"/>
              </a:spcBef>
              <a:spcAft>
                <a:spcPts val="0"/>
              </a:spcAft>
              <a:buClr>
                <a:srgbClr val="0D467A"/>
              </a:buClr>
              <a:buSzPct val="100000"/>
              <a:buFont typeface="Merriweather Sans"/>
              <a:buChar char="■"/>
            </a:pPr>
            <a:r>
              <a:rPr lang="en-US" sz="2400" b="0" i="0" u="none" strike="noStrike" cap="none">
                <a:solidFill>
                  <a:schemeClr val="dk1"/>
                </a:solidFill>
                <a:latin typeface="Questrial"/>
                <a:ea typeface="Questrial"/>
                <a:cs typeface="Questrial"/>
                <a:sym typeface="Questrial"/>
              </a:rPr>
              <a:t> </a:t>
            </a:r>
            <a:r>
              <a:rPr lang="en-US" sz="2400" b="1" i="0" u="none" strike="noStrike" cap="none">
                <a:solidFill>
                  <a:schemeClr val="dk1"/>
                </a:solidFill>
                <a:latin typeface="Questrial"/>
                <a:ea typeface="Questrial"/>
                <a:cs typeface="Questrial"/>
                <a:sym typeface="Questrial"/>
              </a:rPr>
              <a:t>Innovation 2</a:t>
            </a:r>
            <a:r>
              <a:rPr lang="en-US" sz="2400" b="0" i="0" u="none" strike="noStrike" cap="none">
                <a:solidFill>
                  <a:schemeClr val="dk1"/>
                </a:solidFill>
                <a:latin typeface="Questrial"/>
                <a:ea typeface="Questrial"/>
                <a:cs typeface="Questrial"/>
                <a:sym typeface="Questrial"/>
              </a:rPr>
              <a:t>—</a:t>
            </a:r>
            <a:r>
              <a:rPr lang="en-US" sz="2400" b="1" i="0" u="none" strike="noStrike" cap="none">
                <a:solidFill>
                  <a:schemeClr val="dk1"/>
                </a:solidFill>
                <a:latin typeface="Questrial"/>
                <a:ea typeface="Questrial"/>
                <a:cs typeface="Questrial"/>
                <a:sym typeface="Questrial"/>
              </a:rPr>
              <a:t>Three Dimensional­ Learning: </a:t>
            </a:r>
            <a:r>
              <a:rPr lang="en-US" sz="2400" b="0" i="0" u="none" strike="noStrike" cap="none">
                <a:solidFill>
                  <a:schemeClr val="dk1"/>
                </a:solidFill>
                <a:latin typeface="Questrial"/>
                <a:ea typeface="Questrial"/>
                <a:cs typeface="Questrial"/>
                <a:sym typeface="Questrial"/>
              </a:rPr>
              <a:t>Students making sense of phenomena or designing of solutions to problems </a:t>
            </a:r>
            <a:r>
              <a:rPr lang="en-US" sz="2400" b="0" i="1" u="none" strike="noStrike" cap="none">
                <a:solidFill>
                  <a:schemeClr val="dk1"/>
                </a:solidFill>
                <a:latin typeface="Questrial"/>
                <a:ea typeface="Questrial"/>
                <a:cs typeface="Questrial"/>
                <a:sym typeface="Questrial"/>
              </a:rPr>
              <a:t>requires</a:t>
            </a:r>
            <a:r>
              <a:rPr lang="en-US" sz="2400" b="0" i="0" u="none" strike="noStrike" cap="none">
                <a:solidFill>
                  <a:schemeClr val="dk1"/>
                </a:solidFill>
                <a:latin typeface="Questrial"/>
                <a:ea typeface="Questrial"/>
                <a:cs typeface="Questrial"/>
                <a:sym typeface="Questrial"/>
              </a:rPr>
              <a:t> student performances that integrate elements of the SEPs, CCCs, and DCIs in instruction and assessment.</a:t>
            </a:r>
          </a:p>
          <a:p>
            <a:pPr marL="640080" marR="0" lvl="1" indent="-284480" algn="l" rtl="0">
              <a:spcBef>
                <a:spcPts val="550"/>
              </a:spcBef>
              <a:spcAft>
                <a:spcPts val="0"/>
              </a:spcAft>
              <a:buClr>
                <a:srgbClr val="61893C"/>
              </a:buClr>
              <a:buSzPct val="70000"/>
              <a:buFont typeface="Noto Sans Symbols"/>
              <a:buChar char="⬜"/>
            </a:pPr>
            <a:r>
              <a:rPr lang="en-US" sz="2400" b="0" i="0" u="none" strike="noStrike" cap="none">
                <a:solidFill>
                  <a:schemeClr val="dk1"/>
                </a:solidFill>
                <a:latin typeface="Questrial"/>
                <a:ea typeface="Questrial"/>
                <a:cs typeface="Questrial"/>
                <a:sym typeface="Questrial"/>
              </a:rPr>
              <a:t>All three dimensions valued</a:t>
            </a:r>
          </a:p>
          <a:p>
            <a:pPr marL="640080" marR="0" lvl="1" indent="-284480" algn="l" rtl="0">
              <a:spcBef>
                <a:spcPts val="550"/>
              </a:spcBef>
              <a:spcAft>
                <a:spcPts val="0"/>
              </a:spcAft>
              <a:buClr>
                <a:srgbClr val="61893C"/>
              </a:buClr>
              <a:buSzPct val="70000"/>
              <a:buFont typeface="Noto Sans Symbols"/>
              <a:buChar char="⬜"/>
            </a:pPr>
            <a:r>
              <a:rPr lang="en-US" sz="2400" b="0" i="0" u="none" strike="noStrike" cap="none">
                <a:solidFill>
                  <a:schemeClr val="dk1"/>
                </a:solidFill>
                <a:latin typeface="Questrial"/>
                <a:ea typeface="Questrial"/>
                <a:cs typeface="Questrial"/>
                <a:sym typeface="Questrial"/>
              </a:rPr>
              <a:t>Three dimensions integrated</a:t>
            </a:r>
          </a:p>
          <a:p>
            <a:pPr marL="640080" marR="0" lvl="1" indent="-284480" algn="l" rtl="0">
              <a:spcBef>
                <a:spcPts val="550"/>
              </a:spcBef>
              <a:buClr>
                <a:srgbClr val="61893C"/>
              </a:buClr>
              <a:buSzPct val="70000"/>
              <a:buFont typeface="Noto Sans Symbols"/>
              <a:buChar char="⬜"/>
            </a:pPr>
            <a:r>
              <a:rPr lang="en-US" sz="2400" b="0" i="0" u="none" strike="noStrike" cap="none">
                <a:solidFill>
                  <a:schemeClr val="dk1"/>
                </a:solidFill>
                <a:latin typeface="Questrial"/>
                <a:ea typeface="Questrial"/>
                <a:cs typeface="Questrial"/>
                <a:sym typeface="Questrial"/>
              </a:rPr>
              <a:t>3D Instruction and Assessment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Shape 527"/>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NGSS Innovations (2 of 3)</a:t>
            </a:r>
          </a:p>
        </p:txBody>
      </p:sp>
      <p:sp>
        <p:nvSpPr>
          <p:cNvPr id="528" name="Shape 528"/>
          <p:cNvSpPr txBox="1">
            <a:spLocks noGrp="1"/>
          </p:cNvSpPr>
          <p:nvPr>
            <p:ph type="body" idx="1"/>
          </p:nvPr>
        </p:nvSpPr>
        <p:spPr>
          <a:xfrm>
            <a:off x="612647" y="1600200"/>
            <a:ext cx="8153399" cy="4495800"/>
          </a:xfrm>
          <a:prstGeom prst="rect">
            <a:avLst/>
          </a:prstGeom>
          <a:noFill/>
          <a:ln>
            <a:noFill/>
          </a:ln>
        </p:spPr>
        <p:txBody>
          <a:bodyPr lIns="91425" tIns="45700" rIns="91425" bIns="45700" anchor="t" anchorCtr="0">
            <a:noAutofit/>
          </a:bodyPr>
          <a:lstStyle/>
          <a:p>
            <a:pPr marL="320040" marR="0" lvl="0" indent="-320040" algn="l" rtl="0">
              <a:spcBef>
                <a:spcPts val="0"/>
              </a:spcBef>
              <a:spcAft>
                <a:spcPts val="0"/>
              </a:spcAft>
              <a:buClr>
                <a:srgbClr val="0D467A"/>
              </a:buClr>
              <a:buSzPct val="100000"/>
              <a:buFont typeface="Merriweather Sans"/>
              <a:buChar char="■"/>
            </a:pPr>
            <a:r>
              <a:rPr lang="en-US" sz="3200" b="0" i="0" u="none" strike="noStrike" cap="none">
                <a:solidFill>
                  <a:schemeClr val="dk1"/>
                </a:solidFill>
                <a:latin typeface="Questrial"/>
                <a:ea typeface="Questrial"/>
                <a:cs typeface="Questrial"/>
                <a:sym typeface="Questrial"/>
              </a:rPr>
              <a:t> </a:t>
            </a:r>
            <a:r>
              <a:rPr lang="en-US" sz="2400" b="1" i="0" u="none" strike="noStrike" cap="none">
                <a:solidFill>
                  <a:schemeClr val="dk1"/>
                </a:solidFill>
                <a:latin typeface="Questrial"/>
                <a:ea typeface="Questrial"/>
                <a:cs typeface="Questrial"/>
                <a:sym typeface="Questrial"/>
              </a:rPr>
              <a:t>Building K-12 Progressions: </a:t>
            </a:r>
            <a:r>
              <a:rPr lang="en-US" sz="2400" b="0" i="0" u="none" strike="noStrike" cap="none">
                <a:solidFill>
                  <a:schemeClr val="dk1"/>
                </a:solidFill>
                <a:latin typeface="Questrial"/>
                <a:ea typeface="Questrial"/>
                <a:cs typeface="Questrial"/>
                <a:sym typeface="Questrial"/>
              </a:rPr>
              <a:t>Student three dimensional learning experiences are coordinated and coherent over time to ensure students build understanding of </a:t>
            </a:r>
            <a:r>
              <a:rPr lang="en-US" sz="2400" b="0" i="1" u="none" strike="noStrike" cap="none">
                <a:solidFill>
                  <a:schemeClr val="dk1"/>
                </a:solidFill>
                <a:latin typeface="Questrial"/>
                <a:ea typeface="Questrial"/>
                <a:cs typeface="Questrial"/>
                <a:sym typeface="Questrial"/>
              </a:rPr>
              <a:t>all three dimensions</a:t>
            </a:r>
            <a:r>
              <a:rPr lang="en-US" sz="2400" b="0" i="0" u="none" strike="noStrike" cap="none">
                <a:solidFill>
                  <a:schemeClr val="dk1"/>
                </a:solidFill>
                <a:latin typeface="Questrial"/>
                <a:ea typeface="Questrial"/>
                <a:cs typeface="Questrial"/>
                <a:sym typeface="Questrial"/>
              </a:rPr>
              <a:t> of the standards, the Nature of Science (NOS), and Engineering as expected by the standards.</a:t>
            </a:r>
          </a:p>
          <a:p>
            <a:pPr marL="320040" marR="0" lvl="0" indent="-320040" algn="l" rtl="0">
              <a:spcBef>
                <a:spcPts val="700"/>
              </a:spcBef>
              <a:spcAft>
                <a:spcPts val="0"/>
              </a:spcAft>
              <a:buClr>
                <a:srgbClr val="0D467A"/>
              </a:buClr>
              <a:buSzPct val="100000"/>
              <a:buFont typeface="Merriweather Sans"/>
              <a:buChar char="■"/>
            </a:pPr>
            <a:r>
              <a:rPr lang="en-US" sz="2400" b="0" i="0" u="none" strike="noStrike" cap="none">
                <a:solidFill>
                  <a:schemeClr val="dk1"/>
                </a:solidFill>
                <a:latin typeface="Questrial"/>
                <a:ea typeface="Questrial"/>
                <a:cs typeface="Questrial"/>
                <a:sym typeface="Questrial"/>
              </a:rPr>
              <a:t> </a:t>
            </a:r>
            <a:r>
              <a:rPr lang="en-US" sz="2400" b="1" i="0" u="none" strike="noStrike" cap="none">
                <a:solidFill>
                  <a:schemeClr val="dk1"/>
                </a:solidFill>
                <a:latin typeface="Questrial"/>
                <a:ea typeface="Questrial"/>
                <a:cs typeface="Questrial"/>
                <a:sym typeface="Questrial"/>
              </a:rPr>
              <a:t>Alignment with English Language Arts and mathematics: </a:t>
            </a:r>
            <a:r>
              <a:rPr lang="en-US" sz="2400" b="0" i="0" u="none" strike="noStrike" cap="none">
                <a:solidFill>
                  <a:schemeClr val="dk1"/>
                </a:solidFill>
                <a:latin typeface="Questrial"/>
                <a:ea typeface="Questrial"/>
                <a:cs typeface="Questrial"/>
                <a:sym typeface="Questrial"/>
              </a:rPr>
              <a:t>Students engage in learning experiences with explicit connections to and alignment with English language arts (ELA) and mathematics.</a:t>
            </a:r>
          </a:p>
          <a:p>
            <a:pPr marL="320040" marR="0" lvl="0" indent="-320040" algn="l" rtl="0">
              <a:spcBef>
                <a:spcPts val="700"/>
              </a:spcBef>
              <a:buClr>
                <a:srgbClr val="0D467A"/>
              </a:buClr>
              <a:buSzPct val="100000"/>
              <a:buFont typeface="Merriweather Sans"/>
              <a:buNone/>
            </a:pPr>
            <a:endParaRPr sz="2900" b="0" i="0" u="none" strike="noStrike" cap="none">
              <a:solidFill>
                <a:schemeClr val="dk1"/>
              </a:solidFill>
              <a:latin typeface="Questrial"/>
              <a:ea typeface="Questrial"/>
              <a:cs typeface="Questrial"/>
              <a:sym typeface="Quest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Shape 533"/>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NGSS Innovations (3 of 3)</a:t>
            </a:r>
          </a:p>
        </p:txBody>
      </p:sp>
      <p:sp>
        <p:nvSpPr>
          <p:cNvPr id="534" name="Shape 534"/>
          <p:cNvSpPr txBox="1">
            <a:spLocks noGrp="1"/>
          </p:cNvSpPr>
          <p:nvPr>
            <p:ph type="body" idx="1"/>
          </p:nvPr>
        </p:nvSpPr>
        <p:spPr>
          <a:xfrm>
            <a:off x="612647" y="1600200"/>
            <a:ext cx="8153399" cy="4495800"/>
          </a:xfrm>
          <a:prstGeom prst="rect">
            <a:avLst/>
          </a:prstGeom>
          <a:noFill/>
          <a:ln>
            <a:noFill/>
          </a:ln>
        </p:spPr>
        <p:txBody>
          <a:bodyPr lIns="91425" tIns="45700" rIns="91425" bIns="45700" anchor="t" anchorCtr="0">
            <a:noAutofit/>
          </a:bodyPr>
          <a:lstStyle/>
          <a:p>
            <a:pPr marL="320040" marR="0" lvl="0" indent="-320040" algn="l" rtl="0">
              <a:spcBef>
                <a:spcPts val="0"/>
              </a:spcBef>
              <a:spcAft>
                <a:spcPts val="0"/>
              </a:spcAft>
              <a:buClr>
                <a:srgbClr val="0D467A"/>
              </a:buClr>
              <a:buSzPct val="100000"/>
              <a:buFont typeface="Merriweather Sans"/>
              <a:buChar char="■"/>
            </a:pPr>
            <a:r>
              <a:rPr lang="en-US" sz="3200" b="1" i="0" u="none" strike="noStrike" cap="none">
                <a:solidFill>
                  <a:schemeClr val="dk1"/>
                </a:solidFill>
                <a:latin typeface="Questrial"/>
                <a:ea typeface="Questrial"/>
                <a:cs typeface="Questrial"/>
                <a:sym typeface="Questrial"/>
              </a:rPr>
              <a:t>All Standards, All Students: </a:t>
            </a:r>
            <a:r>
              <a:rPr lang="en-US" sz="3200" b="0" i="0" u="none" strike="noStrike" cap="none">
                <a:solidFill>
                  <a:schemeClr val="dk1"/>
                </a:solidFill>
                <a:latin typeface="Questrial"/>
                <a:ea typeface="Questrial"/>
                <a:cs typeface="Questrial"/>
                <a:sym typeface="Questrial"/>
              </a:rPr>
              <a:t>These standards are designed to provide equitable opportunity to learn for all students to be productive citizens</a:t>
            </a:r>
            <a:r>
              <a:rPr lang="en-US" sz="3200" b="1" i="0" u="none" strike="noStrike" cap="none">
                <a:solidFill>
                  <a:schemeClr val="dk1"/>
                </a:solidFill>
                <a:latin typeface="Questrial"/>
                <a:ea typeface="Questrial"/>
                <a:cs typeface="Questrial"/>
                <a:sym typeface="Questrial"/>
              </a:rPr>
              <a:t>, </a:t>
            </a:r>
            <a:r>
              <a:rPr lang="en-US" sz="3200" b="0" i="0" u="none" strike="noStrike" cap="none">
                <a:solidFill>
                  <a:schemeClr val="dk1"/>
                </a:solidFill>
                <a:latin typeface="Questrial"/>
                <a:ea typeface="Questrial"/>
                <a:cs typeface="Questrial"/>
                <a:sym typeface="Questrial"/>
              </a:rPr>
              <a:t>not just a list of science information for those pursuing science-related careers.</a:t>
            </a:r>
          </a:p>
          <a:p>
            <a:pPr marL="0" marR="0" lvl="0" indent="0" algn="l" rtl="0">
              <a:spcBef>
                <a:spcPts val="700"/>
              </a:spcBef>
              <a:buClr>
                <a:srgbClr val="0D467A"/>
              </a:buClr>
              <a:buSzPct val="25000"/>
              <a:buFont typeface="Merriweather Sans"/>
              <a:buNone/>
            </a:pPr>
            <a:endParaRPr sz="2900" b="0" i="0" u="none" strike="noStrike" cap="none">
              <a:solidFill>
                <a:schemeClr val="dk1"/>
              </a:solidFill>
              <a:latin typeface="Questrial"/>
              <a:ea typeface="Questrial"/>
              <a:cs typeface="Questrial"/>
              <a:sym typeface="Quest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540" name="Shape 540"/>
          <p:cNvPicPr preferRelativeResize="0"/>
          <p:nvPr/>
        </p:nvPicPr>
        <p:blipFill rotWithShape="1">
          <a:blip r:embed="rId3">
            <a:alphaModFix/>
          </a:blip>
          <a:srcRect l="59815" t="3047" r="4256" b="4544"/>
          <a:stretch/>
        </p:blipFill>
        <p:spPr>
          <a:xfrm>
            <a:off x="0" y="0"/>
            <a:ext cx="9144000" cy="6962274"/>
          </a:xfrm>
          <a:prstGeom prst="rect">
            <a:avLst/>
          </a:prstGeom>
          <a:noFill/>
          <a:ln>
            <a:noFill/>
          </a:ln>
        </p:spPr>
      </p:pic>
      <p:pic>
        <p:nvPicPr>
          <p:cNvPr id="541" name="Shape 541"/>
          <p:cNvPicPr preferRelativeResize="0"/>
          <p:nvPr/>
        </p:nvPicPr>
        <p:blipFill rotWithShape="1">
          <a:blip r:embed="rId4">
            <a:alphaModFix/>
          </a:blip>
          <a:srcRect/>
          <a:stretch/>
        </p:blipFill>
        <p:spPr>
          <a:xfrm>
            <a:off x="4009476" y="4267200"/>
            <a:ext cx="1347300" cy="617700"/>
          </a:xfrm>
          <a:prstGeom prst="rect">
            <a:avLst/>
          </a:prstGeom>
          <a:noFill/>
          <a:ln>
            <a:noFill/>
          </a:ln>
        </p:spPr>
      </p:pic>
      <p:sp>
        <p:nvSpPr>
          <p:cNvPr id="542" name="Shape 542"/>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1200">
                <a:solidFill>
                  <a:srgbClr val="000000"/>
                </a:solidFill>
                <a:latin typeface="Questrial"/>
                <a:ea typeface="Questrial"/>
                <a:cs typeface="Questrial"/>
                <a:sym typeface="Questrial"/>
              </a:rPr>
              <a:t>EQuiP Rubric for Science v3.0 Professional Learning </a:t>
            </a:r>
          </a:p>
        </p:txBody>
      </p:sp>
      <p:sp>
        <p:nvSpPr>
          <p:cNvPr id="543" name="Shape 543"/>
          <p:cNvSpPr txBox="1"/>
          <p:nvPr/>
        </p:nvSpPr>
        <p:spPr>
          <a:xfrm>
            <a:off x="609600" y="4953000"/>
            <a:ext cx="8153400" cy="10773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200" b="1">
                <a:solidFill>
                  <a:schemeClr val="dk1"/>
                </a:solidFill>
                <a:latin typeface="Questrial"/>
                <a:ea typeface="Questrial"/>
                <a:cs typeface="Questrial"/>
                <a:sym typeface="Questrial"/>
              </a:rPr>
              <a:t>Module 1:  Overview of the </a:t>
            </a:r>
            <a:r>
              <a:rPr lang="en-US" sz="3200" b="1" i="1">
                <a:solidFill>
                  <a:schemeClr val="dk1"/>
                </a:solidFill>
                <a:latin typeface="Questrial"/>
                <a:ea typeface="Questrial"/>
                <a:cs typeface="Questrial"/>
                <a:sym typeface="Questrial"/>
              </a:rPr>
              <a:t>Framework for K–12 Science Education</a:t>
            </a:r>
            <a:r>
              <a:rPr lang="en-US" sz="3200" b="1">
                <a:solidFill>
                  <a:schemeClr val="dk1"/>
                </a:solidFill>
                <a:latin typeface="Questrial"/>
                <a:ea typeface="Questrial"/>
                <a:cs typeface="Questrial"/>
                <a:sym typeface="Questrial"/>
              </a:rPr>
              <a:t> </a:t>
            </a:r>
          </a:p>
        </p:txBody>
      </p:sp>
    </p:spTree>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Shape 549"/>
          <p:cNvSpPr txBox="1">
            <a:spLocks noGrp="1"/>
          </p:cNvSpPr>
          <p:nvPr>
            <p:ph type="body" idx="1"/>
          </p:nvPr>
        </p:nvSpPr>
        <p:spPr>
          <a:xfrm>
            <a:off x="202018" y="1673448"/>
            <a:ext cx="8846400" cy="4669500"/>
          </a:xfrm>
          <a:prstGeom prst="rect">
            <a:avLst/>
          </a:prstGeom>
          <a:noFill/>
          <a:ln>
            <a:noFill/>
          </a:ln>
        </p:spPr>
        <p:txBody>
          <a:bodyPr lIns="91425" tIns="45700" rIns="91425" bIns="45700" anchor="t" anchorCtr="0">
            <a:noAutofit/>
          </a:bodyPr>
          <a:lstStyle/>
          <a:p>
            <a:pPr marL="320040" marR="0" lvl="0" indent="-320040" algn="l" rtl="0">
              <a:lnSpc>
                <a:spcPct val="114000"/>
              </a:lnSpc>
              <a:spcBef>
                <a:spcPts val="0"/>
              </a:spcBef>
              <a:spcAft>
                <a:spcPts val="0"/>
              </a:spcAft>
              <a:buClr>
                <a:srgbClr val="0D467A"/>
              </a:buClr>
              <a:buSzPct val="100000"/>
              <a:buFont typeface="Merriweather Sans"/>
              <a:buChar char="■"/>
            </a:pPr>
            <a:r>
              <a:rPr lang="en-US" sz="2400" b="0" i="0" u="none" strike="noStrike" cap="none">
                <a:solidFill>
                  <a:srgbClr val="595959"/>
                </a:solidFill>
                <a:latin typeface="Questrial"/>
                <a:ea typeface="Questrial"/>
                <a:cs typeface="Questrial"/>
                <a:sym typeface="Questrial"/>
              </a:rPr>
              <a:t>What does  “three-dimensional learning” look like?</a:t>
            </a:r>
          </a:p>
          <a:p>
            <a:pPr marL="320040" marR="0" lvl="0" indent="-320040" algn="l" rtl="0">
              <a:lnSpc>
                <a:spcPct val="114000"/>
              </a:lnSpc>
              <a:spcBef>
                <a:spcPts val="2000"/>
              </a:spcBef>
              <a:spcAft>
                <a:spcPts val="0"/>
              </a:spcAft>
              <a:buClr>
                <a:srgbClr val="0D467A"/>
              </a:buClr>
              <a:buSzPct val="100000"/>
              <a:buFont typeface="Merriweather Sans"/>
              <a:buChar char="■"/>
            </a:pPr>
            <a:r>
              <a:rPr lang="en-US" sz="2400" b="0" i="0" u="none" strike="noStrike" cap="none">
                <a:solidFill>
                  <a:srgbClr val="595959"/>
                </a:solidFill>
                <a:latin typeface="Questrial"/>
                <a:ea typeface="Questrial"/>
                <a:cs typeface="Questrial"/>
                <a:sym typeface="Questrial"/>
              </a:rPr>
              <a:t>How do “practices” help students make sense of phenomena </a:t>
            </a:r>
            <a:r>
              <a:rPr lang="en-US" sz="2400">
                <a:solidFill>
                  <a:srgbClr val="595959"/>
                </a:solidFill>
              </a:rPr>
              <a:t>and</a:t>
            </a:r>
            <a:r>
              <a:rPr lang="en-US" sz="2400" b="0" i="0" u="none" strike="noStrike" cap="none">
                <a:solidFill>
                  <a:srgbClr val="595959"/>
                </a:solidFill>
                <a:latin typeface="Questrial"/>
                <a:ea typeface="Questrial"/>
                <a:cs typeface="Questrial"/>
                <a:sym typeface="Questrial"/>
              </a:rPr>
              <a:t> to design solutions to problems?</a:t>
            </a:r>
          </a:p>
          <a:p>
            <a:pPr marL="320040" marR="0" lvl="0" indent="-320040" algn="l" rtl="0">
              <a:lnSpc>
                <a:spcPct val="114000"/>
              </a:lnSpc>
              <a:spcBef>
                <a:spcPts val="2000"/>
              </a:spcBef>
              <a:spcAft>
                <a:spcPts val="0"/>
              </a:spcAft>
              <a:buClr>
                <a:srgbClr val="0D467A"/>
              </a:buClr>
              <a:buSzPct val="100000"/>
              <a:buFont typeface="Merriweather Sans"/>
              <a:buChar char="■"/>
            </a:pPr>
            <a:r>
              <a:rPr lang="en-US" sz="2400" b="0" i="0" u="none" strike="noStrike" cap="none">
                <a:solidFill>
                  <a:srgbClr val="595959"/>
                </a:solidFill>
                <a:latin typeface="Questrial"/>
                <a:ea typeface="Questrial"/>
                <a:cs typeface="Questrial"/>
                <a:sym typeface="Questrial"/>
              </a:rPr>
              <a:t>How do “crosscutting concepts” provide ways of looking at phenomena across different science disciplines?</a:t>
            </a:r>
          </a:p>
          <a:p>
            <a:pPr marL="320040" marR="0" lvl="0" indent="-320040" algn="l" rtl="0">
              <a:lnSpc>
                <a:spcPct val="114000"/>
              </a:lnSpc>
              <a:spcBef>
                <a:spcPts val="2000"/>
              </a:spcBef>
              <a:spcAft>
                <a:spcPts val="0"/>
              </a:spcAft>
              <a:buClr>
                <a:srgbClr val="0D467A"/>
              </a:buClr>
              <a:buSzPct val="100000"/>
              <a:buFont typeface="Merriweather Sans"/>
              <a:buChar char="■"/>
            </a:pPr>
            <a:r>
              <a:rPr lang="en-US" sz="2400" b="0" i="0" u="none" strike="noStrike" cap="none">
                <a:solidFill>
                  <a:srgbClr val="595959"/>
                </a:solidFill>
                <a:latin typeface="Questrial"/>
                <a:ea typeface="Questrial"/>
                <a:cs typeface="Questrial"/>
                <a:sym typeface="Questrial"/>
              </a:rPr>
              <a:t>How do “core ideas” help focus K-12 science curriculum, instruction, and assessments on the most important aspects of science?</a:t>
            </a:r>
          </a:p>
          <a:p>
            <a:pPr marL="320040" marR="0" lvl="0" indent="-320040" algn="l" rtl="0">
              <a:spcBef>
                <a:spcPts val="2700"/>
              </a:spcBef>
              <a:buClr>
                <a:srgbClr val="0D467A"/>
              </a:buClr>
              <a:buSzPct val="100000"/>
              <a:buFont typeface="Merriweather Sans"/>
              <a:buNone/>
            </a:pPr>
            <a:endParaRPr sz="2400" b="0" i="0" u="none" strike="noStrike" cap="none">
              <a:solidFill>
                <a:schemeClr val="dk1"/>
              </a:solidFill>
              <a:latin typeface="Questrial"/>
              <a:ea typeface="Questrial"/>
              <a:cs typeface="Questrial"/>
              <a:sym typeface="Questrial"/>
            </a:endParaRPr>
          </a:p>
        </p:txBody>
      </p:sp>
      <p:sp>
        <p:nvSpPr>
          <p:cNvPr id="550" name="Shape 550"/>
          <p:cNvSpPr txBox="1">
            <a:spLocks noGrp="1"/>
          </p:cNvSpPr>
          <p:nvPr>
            <p:ph type="title"/>
          </p:nvPr>
        </p:nvSpPr>
        <p:spPr>
          <a:xfrm>
            <a:off x="990600" y="-52185"/>
            <a:ext cx="7699248" cy="1576184"/>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000" b="0" i="0" u="none" strike="noStrike" cap="none">
                <a:solidFill>
                  <a:schemeClr val="dk1"/>
                </a:solidFill>
                <a:latin typeface="Questrial"/>
                <a:ea typeface="Questrial"/>
                <a:cs typeface="Questrial"/>
                <a:sym typeface="Questrial"/>
              </a:rPr>
              <a:t>Module 1:  Overview of the Framework for K-12 Science Education</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Shape 555"/>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What are Phenomena?</a:t>
            </a:r>
          </a:p>
        </p:txBody>
      </p:sp>
      <p:pic>
        <p:nvPicPr>
          <p:cNvPr id="556" name="Shape 556" descr="What are phenomena.png"/>
          <p:cNvPicPr preferRelativeResize="0">
            <a:picLocks noGrp="1"/>
          </p:cNvPicPr>
          <p:nvPr>
            <p:ph type="body" idx="1"/>
          </p:nvPr>
        </p:nvPicPr>
        <p:blipFill rotWithShape="1">
          <a:blip r:embed="rId3">
            <a:alphaModFix/>
          </a:blip>
          <a:srcRect l="7934" r="7935"/>
          <a:stretch/>
        </p:blipFill>
        <p:spPr>
          <a:xfrm>
            <a:off x="0" y="1600199"/>
            <a:ext cx="9144000" cy="52578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pic>
        <p:nvPicPr>
          <p:cNvPr id="562" name="Shape 562"/>
          <p:cNvPicPr preferRelativeResize="0"/>
          <p:nvPr/>
        </p:nvPicPr>
        <p:blipFill rotWithShape="1">
          <a:blip r:embed="rId3">
            <a:alphaModFix/>
          </a:blip>
          <a:srcRect/>
          <a:stretch/>
        </p:blipFill>
        <p:spPr>
          <a:xfrm>
            <a:off x="0" y="2400300"/>
            <a:ext cx="9146193" cy="4530090"/>
          </a:xfrm>
          <a:prstGeom prst="rect">
            <a:avLst/>
          </a:prstGeom>
          <a:noFill/>
          <a:ln>
            <a:noFill/>
          </a:ln>
        </p:spPr>
      </p:pic>
      <p:sp>
        <p:nvSpPr>
          <p:cNvPr id="563" name="Shape 563"/>
          <p:cNvSpPr txBox="1">
            <a:spLocks noGrp="1"/>
          </p:cNvSpPr>
          <p:nvPr>
            <p:ph type="title"/>
          </p:nvPr>
        </p:nvSpPr>
        <p:spPr>
          <a:xfrm>
            <a:off x="1066800" y="228600"/>
            <a:ext cx="8077200" cy="9906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600" b="0" i="0" u="none" strike="noStrike" cap="none">
                <a:solidFill>
                  <a:schemeClr val="dk1"/>
                </a:solidFill>
                <a:latin typeface="Questrial"/>
                <a:ea typeface="Questrial"/>
                <a:cs typeface="Questrial"/>
                <a:sym typeface="Questrial"/>
              </a:rPr>
              <a:t>Which students does NGSS target?</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pic>
        <p:nvPicPr>
          <p:cNvPr id="568" name="Shape 568"/>
          <p:cNvPicPr preferRelativeResize="0"/>
          <p:nvPr/>
        </p:nvPicPr>
        <p:blipFill rotWithShape="1">
          <a:blip r:embed="rId3">
            <a:alphaModFix/>
          </a:blip>
          <a:srcRect/>
          <a:stretch/>
        </p:blipFill>
        <p:spPr>
          <a:xfrm rot="1548948">
            <a:off x="2648053" y="2106770"/>
            <a:ext cx="3480956" cy="3510412"/>
          </a:xfrm>
          <a:prstGeom prst="rect">
            <a:avLst/>
          </a:prstGeom>
          <a:noFill/>
          <a:ln>
            <a:noFill/>
          </a:ln>
        </p:spPr>
      </p:pic>
      <p:sp>
        <p:nvSpPr>
          <p:cNvPr id="569" name="Shape 569"/>
          <p:cNvSpPr txBox="1"/>
          <p:nvPr/>
        </p:nvSpPr>
        <p:spPr>
          <a:xfrm rot="-2837389">
            <a:off x="959719" y="1767451"/>
            <a:ext cx="43180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a:solidFill>
                  <a:srgbClr val="595959"/>
                </a:solidFill>
                <a:latin typeface="Questrial"/>
                <a:ea typeface="Questrial"/>
                <a:cs typeface="Questrial"/>
                <a:sym typeface="Questrial"/>
              </a:rPr>
              <a:t>Practices</a:t>
            </a:r>
          </a:p>
        </p:txBody>
      </p:sp>
      <p:sp>
        <p:nvSpPr>
          <p:cNvPr id="570" name="Shape 570"/>
          <p:cNvSpPr txBox="1"/>
          <p:nvPr/>
        </p:nvSpPr>
        <p:spPr>
          <a:xfrm>
            <a:off x="1524000" y="5410200"/>
            <a:ext cx="5475300" cy="7695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400" b="1">
                <a:solidFill>
                  <a:srgbClr val="595959"/>
                </a:solidFill>
                <a:latin typeface="Questrial"/>
                <a:ea typeface="Questrial"/>
                <a:cs typeface="Questrial"/>
                <a:sym typeface="Questrial"/>
              </a:rPr>
              <a:t>Crosscutting Concepts</a:t>
            </a:r>
          </a:p>
        </p:txBody>
      </p:sp>
      <p:sp>
        <p:nvSpPr>
          <p:cNvPr id="571" name="Shape 571"/>
          <p:cNvSpPr txBox="1"/>
          <p:nvPr/>
        </p:nvSpPr>
        <p:spPr>
          <a:xfrm rot="2978244">
            <a:off x="4711842" y="3507652"/>
            <a:ext cx="4762500" cy="76944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a:solidFill>
                  <a:srgbClr val="595959"/>
                </a:solidFill>
                <a:latin typeface="Questrial"/>
                <a:ea typeface="Questrial"/>
                <a:cs typeface="Questrial"/>
                <a:sym typeface="Questrial"/>
              </a:rPr>
              <a:t>Core Ideas</a:t>
            </a:r>
          </a:p>
        </p:txBody>
      </p:sp>
      <p:sp>
        <p:nvSpPr>
          <p:cNvPr id="572" name="Shape 572"/>
          <p:cNvSpPr txBox="1">
            <a:spLocks noGrp="1"/>
          </p:cNvSpPr>
          <p:nvPr>
            <p:ph type="title"/>
          </p:nvPr>
        </p:nvSpPr>
        <p:spPr>
          <a:xfrm>
            <a:off x="1066800" y="228600"/>
            <a:ext cx="8077200" cy="9906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200" b="0" i="0" u="none" strike="noStrike" cap="none">
                <a:solidFill>
                  <a:schemeClr val="dk1"/>
                </a:solidFill>
                <a:latin typeface="Questrial"/>
                <a:ea typeface="Questrial"/>
                <a:cs typeface="Questrial"/>
                <a:sym typeface="Questrial"/>
              </a:rPr>
              <a:t>What is 3-Dimensional Learning?</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Shape 577"/>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240" b="0" i="0" u="none" strike="noStrike" cap="none">
                <a:solidFill>
                  <a:schemeClr val="dk1"/>
                </a:solidFill>
                <a:latin typeface="Questrial"/>
                <a:ea typeface="Questrial"/>
                <a:cs typeface="Questrial"/>
                <a:sym typeface="Questrial"/>
              </a:rPr>
              <a:t>What Are Science and Engineering Practices?</a:t>
            </a:r>
          </a:p>
        </p:txBody>
      </p:sp>
      <p:sp>
        <p:nvSpPr>
          <p:cNvPr id="578" name="Shape 578"/>
          <p:cNvSpPr txBox="1">
            <a:spLocks noGrp="1"/>
          </p:cNvSpPr>
          <p:nvPr>
            <p:ph type="body" idx="1"/>
          </p:nvPr>
        </p:nvSpPr>
        <p:spPr>
          <a:xfrm>
            <a:off x="197555" y="1604442"/>
            <a:ext cx="4758300" cy="4669500"/>
          </a:xfrm>
          <a:prstGeom prst="rect">
            <a:avLst/>
          </a:prstGeom>
          <a:noFill/>
          <a:ln>
            <a:noFill/>
          </a:ln>
        </p:spPr>
        <p:txBody>
          <a:bodyPr lIns="91425" tIns="45700" rIns="91425" bIns="45700" anchor="t" anchorCtr="0">
            <a:noAutofit/>
          </a:bodyPr>
          <a:lstStyle/>
          <a:p>
            <a:pPr marL="112713" marR="0" lvl="0" indent="-11112" algn="l" rtl="0">
              <a:spcBef>
                <a:spcPts val="0"/>
              </a:spcBef>
              <a:spcAft>
                <a:spcPts val="0"/>
              </a:spcAft>
              <a:buClr>
                <a:srgbClr val="0D467A"/>
              </a:buClr>
              <a:buSzPct val="25000"/>
              <a:buFont typeface="Merriweather Sans"/>
              <a:buNone/>
            </a:pPr>
            <a:r>
              <a:rPr lang="en-US" sz="3000" b="0" i="0" u="none" strike="noStrike" cap="none">
                <a:solidFill>
                  <a:srgbClr val="595959"/>
                </a:solidFill>
                <a:latin typeface="Questrial"/>
                <a:ea typeface="Questrial"/>
                <a:cs typeface="Questrial"/>
                <a:sym typeface="Questrial"/>
              </a:rPr>
              <a:t>Practices are the behaviors that scientists engage in as they investigate and build models and theories about the natural world and the </a:t>
            </a:r>
            <a:r>
              <a:rPr lang="en-US" sz="3000">
                <a:solidFill>
                  <a:srgbClr val="595959"/>
                </a:solidFill>
              </a:rPr>
              <a:t>behaviors</a:t>
            </a:r>
            <a:r>
              <a:rPr lang="en-US" sz="3000" b="0" i="0" u="none" strike="noStrike" cap="none">
                <a:solidFill>
                  <a:srgbClr val="595959"/>
                </a:solidFill>
                <a:latin typeface="Questrial"/>
                <a:ea typeface="Questrial"/>
                <a:cs typeface="Questrial"/>
                <a:sym typeface="Questrial"/>
              </a:rPr>
              <a:t> that engineers use as they design and build models and systems. </a:t>
            </a:r>
          </a:p>
        </p:txBody>
      </p:sp>
      <p:pic>
        <p:nvPicPr>
          <p:cNvPr id="579" name="Shape 579" descr="C:\Users\owner\Dropbox\NGSS Stock Photos\HSsMicroscopes.jpg"/>
          <p:cNvPicPr preferRelativeResize="0"/>
          <p:nvPr/>
        </p:nvPicPr>
        <p:blipFill rotWithShape="1">
          <a:blip r:embed="rId3">
            <a:alphaModFix/>
          </a:blip>
          <a:srcRect/>
          <a:stretch/>
        </p:blipFill>
        <p:spPr>
          <a:xfrm>
            <a:off x="5012267" y="1771806"/>
            <a:ext cx="4146808" cy="2770003"/>
          </a:xfrm>
          <a:prstGeom prst="rect">
            <a:avLst/>
          </a:prstGeom>
          <a:noFill/>
          <a:ln w="9525" cap="flat" cmpd="sng">
            <a:solidFill>
              <a:schemeClr val="dk1"/>
            </a:solidFill>
            <a:prstDash val="solid"/>
            <a:round/>
            <a:headEnd type="none" w="med" len="med"/>
            <a:tailEnd type="none" w="med" len="me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Shape 584"/>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000" b="0" i="0" u="none" strike="noStrike" cap="none">
                <a:solidFill>
                  <a:schemeClr val="dk1"/>
                </a:solidFill>
                <a:latin typeface="Questrial"/>
                <a:ea typeface="Questrial"/>
                <a:cs typeface="Questrial"/>
                <a:sym typeface="Questrial"/>
              </a:rPr>
              <a:t>Scientific &amp; Engineering Practices</a:t>
            </a:r>
          </a:p>
        </p:txBody>
      </p:sp>
      <p:sp>
        <p:nvSpPr>
          <p:cNvPr id="585" name="Shape 585"/>
          <p:cNvSpPr txBox="1">
            <a:spLocks noGrp="1"/>
          </p:cNvSpPr>
          <p:nvPr>
            <p:ph type="body" idx="1"/>
          </p:nvPr>
        </p:nvSpPr>
        <p:spPr>
          <a:xfrm>
            <a:off x="179441" y="1600200"/>
            <a:ext cx="8846287" cy="4230853"/>
          </a:xfrm>
          <a:prstGeom prst="rect">
            <a:avLst/>
          </a:prstGeom>
          <a:noFill/>
          <a:ln>
            <a:noFill/>
          </a:ln>
        </p:spPr>
        <p:txBody>
          <a:bodyPr lIns="91425" tIns="45700" rIns="91425" bIns="45700" anchor="t" anchorCtr="0">
            <a:noAutofit/>
          </a:bodyPr>
          <a:lstStyle/>
          <a:p>
            <a:pPr marL="457200" marR="0" lvl="0" indent="-444500" algn="l" rtl="0">
              <a:spcBef>
                <a:spcPts val="0"/>
              </a:spcBef>
              <a:spcAft>
                <a:spcPts val="0"/>
              </a:spcAft>
              <a:buClr>
                <a:srgbClr val="0D467A"/>
              </a:buClr>
              <a:buSzPct val="100000"/>
              <a:buFont typeface="Questrial"/>
              <a:buAutoNum type="arabicPeriod"/>
            </a:pPr>
            <a:r>
              <a:rPr lang="en-US" sz="2600" b="0" i="0" u="none" strike="noStrike" cap="none">
                <a:solidFill>
                  <a:srgbClr val="595959"/>
                </a:solidFill>
                <a:latin typeface="Questrial"/>
                <a:ea typeface="Questrial"/>
                <a:cs typeface="Questrial"/>
                <a:sym typeface="Questrial"/>
              </a:rPr>
              <a:t>Asking Questions (for science) and Defining Problems (for engineering) </a:t>
            </a:r>
          </a:p>
          <a:p>
            <a:pPr marL="457200" marR="0" lvl="0" indent="-444500" algn="l" rtl="0">
              <a:spcBef>
                <a:spcPts val="800"/>
              </a:spcBef>
              <a:spcAft>
                <a:spcPts val="0"/>
              </a:spcAft>
              <a:buClr>
                <a:srgbClr val="0D467A"/>
              </a:buClr>
              <a:buSzPct val="100000"/>
              <a:buFont typeface="Questrial"/>
              <a:buAutoNum type="arabicPeriod"/>
            </a:pPr>
            <a:r>
              <a:rPr lang="en-US" sz="2600" b="0" i="0" u="none" strike="noStrike" cap="none">
                <a:solidFill>
                  <a:srgbClr val="595959"/>
                </a:solidFill>
                <a:latin typeface="Questrial"/>
                <a:ea typeface="Questrial"/>
                <a:cs typeface="Questrial"/>
                <a:sym typeface="Questrial"/>
              </a:rPr>
              <a:t>Developing and Using Models </a:t>
            </a:r>
          </a:p>
          <a:p>
            <a:pPr marL="457200" marR="0" lvl="0" indent="-444500" algn="l" rtl="0">
              <a:spcBef>
                <a:spcPts val="800"/>
              </a:spcBef>
              <a:spcAft>
                <a:spcPts val="0"/>
              </a:spcAft>
              <a:buClr>
                <a:srgbClr val="0D467A"/>
              </a:buClr>
              <a:buSzPct val="100000"/>
              <a:buFont typeface="Questrial"/>
              <a:buAutoNum type="arabicPeriod"/>
            </a:pPr>
            <a:r>
              <a:rPr lang="en-US" sz="2600" b="0" i="0" u="none" strike="noStrike" cap="none">
                <a:solidFill>
                  <a:srgbClr val="595959"/>
                </a:solidFill>
                <a:latin typeface="Questrial"/>
                <a:ea typeface="Questrial"/>
                <a:cs typeface="Questrial"/>
                <a:sym typeface="Questrial"/>
              </a:rPr>
              <a:t>Planning and Carrying Out Investigations </a:t>
            </a:r>
          </a:p>
          <a:p>
            <a:pPr marL="457200" marR="0" lvl="0" indent="-444500" algn="l" rtl="0">
              <a:spcBef>
                <a:spcPts val="800"/>
              </a:spcBef>
              <a:spcAft>
                <a:spcPts val="0"/>
              </a:spcAft>
              <a:buClr>
                <a:srgbClr val="0D467A"/>
              </a:buClr>
              <a:buSzPct val="100000"/>
              <a:buFont typeface="Questrial"/>
              <a:buAutoNum type="arabicPeriod"/>
            </a:pPr>
            <a:r>
              <a:rPr lang="en-US" sz="2600" b="0" i="0" u="none" strike="noStrike" cap="none">
                <a:solidFill>
                  <a:srgbClr val="595959"/>
                </a:solidFill>
                <a:latin typeface="Questrial"/>
                <a:ea typeface="Questrial"/>
                <a:cs typeface="Questrial"/>
                <a:sym typeface="Questrial"/>
              </a:rPr>
              <a:t>Analyzing and Interpreting Data </a:t>
            </a:r>
          </a:p>
          <a:p>
            <a:pPr marL="457200" marR="0" lvl="0" indent="-444500" algn="l" rtl="0">
              <a:spcBef>
                <a:spcPts val="800"/>
              </a:spcBef>
              <a:spcAft>
                <a:spcPts val="0"/>
              </a:spcAft>
              <a:buClr>
                <a:srgbClr val="0D467A"/>
              </a:buClr>
              <a:buSzPct val="100000"/>
              <a:buFont typeface="Questrial"/>
              <a:buAutoNum type="arabicPeriod"/>
            </a:pPr>
            <a:r>
              <a:rPr lang="en-US" sz="2600" b="0" i="0" u="none" strike="noStrike" cap="none">
                <a:solidFill>
                  <a:srgbClr val="595959"/>
                </a:solidFill>
                <a:latin typeface="Questrial"/>
                <a:ea typeface="Questrial"/>
                <a:cs typeface="Questrial"/>
                <a:sym typeface="Questrial"/>
              </a:rPr>
              <a:t>Using Mathematics and Computational Thinking </a:t>
            </a:r>
          </a:p>
          <a:p>
            <a:pPr marL="457200" marR="0" lvl="0" indent="-444500" algn="l" rtl="0">
              <a:spcBef>
                <a:spcPts val="800"/>
              </a:spcBef>
              <a:spcAft>
                <a:spcPts val="0"/>
              </a:spcAft>
              <a:buClr>
                <a:srgbClr val="0D467A"/>
              </a:buClr>
              <a:buSzPct val="100000"/>
              <a:buFont typeface="Questrial"/>
              <a:buAutoNum type="arabicPeriod"/>
            </a:pPr>
            <a:r>
              <a:rPr lang="en-US" sz="2600" b="0" i="0" u="none" strike="noStrike" cap="none">
                <a:solidFill>
                  <a:srgbClr val="595959"/>
                </a:solidFill>
                <a:latin typeface="Questrial"/>
                <a:ea typeface="Questrial"/>
                <a:cs typeface="Questrial"/>
                <a:sym typeface="Questrial"/>
              </a:rPr>
              <a:t>Constructing Explanations (for science) and Designing Solutions (for engineering) </a:t>
            </a:r>
          </a:p>
          <a:p>
            <a:pPr marL="457200" marR="0" lvl="0" indent="-444500" algn="l" rtl="0">
              <a:spcBef>
                <a:spcPts val="800"/>
              </a:spcBef>
              <a:spcAft>
                <a:spcPts val="0"/>
              </a:spcAft>
              <a:buClr>
                <a:srgbClr val="0D467A"/>
              </a:buClr>
              <a:buSzPct val="100000"/>
              <a:buFont typeface="Questrial"/>
              <a:buAutoNum type="arabicPeriod"/>
            </a:pPr>
            <a:r>
              <a:rPr lang="en-US" sz="2600" b="0" i="0" u="none" strike="noStrike" cap="none">
                <a:solidFill>
                  <a:srgbClr val="595959"/>
                </a:solidFill>
                <a:latin typeface="Questrial"/>
                <a:ea typeface="Questrial"/>
                <a:cs typeface="Questrial"/>
                <a:sym typeface="Questrial"/>
              </a:rPr>
              <a:t>Engaging in Argument from Evidence </a:t>
            </a:r>
          </a:p>
          <a:p>
            <a:pPr marL="457200" marR="0" lvl="0" indent="-444500" algn="l" rtl="0">
              <a:spcBef>
                <a:spcPts val="800"/>
              </a:spcBef>
              <a:spcAft>
                <a:spcPts val="0"/>
              </a:spcAft>
              <a:buClr>
                <a:srgbClr val="0D467A"/>
              </a:buClr>
              <a:buSzPct val="100000"/>
              <a:buFont typeface="Questrial"/>
              <a:buAutoNum type="arabicPeriod"/>
            </a:pPr>
            <a:r>
              <a:rPr lang="en-US" sz="2600" b="0" i="0" u="none" strike="noStrike" cap="none">
                <a:solidFill>
                  <a:srgbClr val="595959"/>
                </a:solidFill>
                <a:latin typeface="Questrial"/>
                <a:ea typeface="Questrial"/>
                <a:cs typeface="Questrial"/>
                <a:sym typeface="Questrial"/>
              </a:rPr>
              <a:t>Obtaining, Evaluating, and Communicating </a:t>
            </a:r>
            <a:r>
              <a:rPr lang="en-US" sz="2600">
                <a:solidFill>
                  <a:srgbClr val="595959"/>
                </a:solidFill>
              </a:rPr>
              <a:t>    </a:t>
            </a:r>
            <a:r>
              <a:rPr lang="en-US" sz="2600" b="0" i="0" u="none" strike="noStrike" cap="none">
                <a:solidFill>
                  <a:srgbClr val="595959"/>
                </a:solidFill>
                <a:latin typeface="Questrial"/>
                <a:ea typeface="Questrial"/>
                <a:cs typeface="Questrial"/>
                <a:sym typeface="Questrial"/>
              </a:rPr>
              <a:t>Information</a:t>
            </a:r>
          </a:p>
          <a:p>
            <a:pPr marL="0" marR="0" lvl="0" indent="0" algn="l" rtl="0">
              <a:spcBef>
                <a:spcPts val="700"/>
              </a:spcBef>
              <a:buClr>
                <a:srgbClr val="0D467A"/>
              </a:buClr>
              <a:buSzPct val="25000"/>
              <a:buFont typeface="Merriweather Sans"/>
              <a:buNone/>
            </a:pPr>
            <a:endParaRPr sz="2900" b="0" i="0" u="none" strike="noStrike" cap="none">
              <a:solidFill>
                <a:schemeClr val="dk1"/>
              </a:solidFill>
              <a:latin typeface="Questrial"/>
              <a:ea typeface="Questrial"/>
              <a:cs typeface="Questrial"/>
              <a:sym typeface="Quest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Shape 130"/>
          <p:cNvSpPr txBox="1">
            <a:spLocks noGrp="1"/>
          </p:cNvSpPr>
          <p:nvPr>
            <p:ph type="title"/>
          </p:nvPr>
        </p:nvSpPr>
        <p:spPr>
          <a:xfrm>
            <a:off x="0" y="269553"/>
            <a:ext cx="9144000" cy="11430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lt1"/>
              </a:buClr>
              <a:buSzPct val="25000"/>
              <a:buFont typeface="Questrial"/>
              <a:buNone/>
            </a:pPr>
            <a:r>
              <a:rPr lang="en-US" sz="3600" b="0" i="0" u="none" strike="noStrike" cap="none">
                <a:solidFill>
                  <a:schemeClr val="lt1"/>
                </a:solidFill>
                <a:latin typeface="Questrial"/>
                <a:ea typeface="Questrial"/>
                <a:cs typeface="Questrial"/>
                <a:sym typeface="Questrial"/>
              </a:rPr>
              <a:t> A</a:t>
            </a:r>
            <a:r>
              <a:rPr lang="en-US" sz="3600" b="0" i="0" u="none" strike="noStrike" cap="none">
                <a:solidFill>
                  <a:schemeClr val="dk1"/>
                </a:solidFill>
                <a:latin typeface="Questrial"/>
                <a:ea typeface="Questrial"/>
                <a:cs typeface="Questrial"/>
                <a:sym typeface="Questrial"/>
              </a:rPr>
              <a:t>Phenomena: Optical Illusions</a:t>
            </a:r>
          </a:p>
        </p:txBody>
      </p:sp>
      <p:pic>
        <p:nvPicPr>
          <p:cNvPr id="131" name="Shape 131" descr="path.png"/>
          <p:cNvPicPr preferRelativeResize="0">
            <a:picLocks noGrp="1"/>
          </p:cNvPicPr>
          <p:nvPr>
            <p:ph type="body" idx="1"/>
          </p:nvPr>
        </p:nvPicPr>
        <p:blipFill rotWithShape="1">
          <a:blip r:embed="rId3">
            <a:alphaModFix/>
          </a:blip>
          <a:srcRect t="4598" b="4597"/>
          <a:stretch/>
        </p:blipFill>
        <p:spPr>
          <a:xfrm>
            <a:off x="838200" y="1600200"/>
            <a:ext cx="7312200" cy="4032000"/>
          </a:xfrm>
          <a:prstGeom prst="rect">
            <a:avLst/>
          </a:prstGeom>
          <a:noFill/>
          <a:ln>
            <a:noFill/>
          </a:ln>
        </p:spPr>
      </p:pic>
      <p:sp>
        <p:nvSpPr>
          <p:cNvPr id="132" name="Shape 132"/>
          <p:cNvSpPr txBox="1"/>
          <p:nvPr/>
        </p:nvSpPr>
        <p:spPr>
          <a:xfrm>
            <a:off x="0" y="5319987"/>
            <a:ext cx="8889130"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600" b="0" i="0" u="none" strike="noStrike" cap="none">
                <a:solidFill>
                  <a:schemeClr val="lt1"/>
                </a:solidFill>
                <a:latin typeface="Questrial"/>
                <a:ea typeface="Questrial"/>
                <a:cs typeface="Questrial"/>
                <a:sym typeface="Questrial"/>
              </a:rPr>
              <a:t>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Shape 590"/>
          <p:cNvSpPr txBox="1">
            <a:spLocks noGrp="1"/>
          </p:cNvSpPr>
          <p:nvPr>
            <p:ph type="title"/>
          </p:nvPr>
        </p:nvSpPr>
        <p:spPr>
          <a:xfrm>
            <a:off x="1066800" y="228600"/>
            <a:ext cx="8077200" cy="9906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000" b="0" i="0" u="none" strike="noStrike" cap="none">
                <a:solidFill>
                  <a:schemeClr val="dk1"/>
                </a:solidFill>
                <a:latin typeface="Questrial"/>
                <a:ea typeface="Questrial"/>
                <a:cs typeface="Questrial"/>
                <a:sym typeface="Questrial"/>
              </a:rPr>
              <a:t>What Are Crosscutting Concepts?</a:t>
            </a:r>
          </a:p>
        </p:txBody>
      </p:sp>
      <p:sp>
        <p:nvSpPr>
          <p:cNvPr id="591" name="Shape 591"/>
          <p:cNvSpPr txBox="1">
            <a:spLocks noGrp="1"/>
          </p:cNvSpPr>
          <p:nvPr>
            <p:ph type="body" idx="1"/>
          </p:nvPr>
        </p:nvSpPr>
        <p:spPr>
          <a:xfrm>
            <a:off x="869244" y="1473070"/>
            <a:ext cx="7450666" cy="466950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0D467A"/>
              </a:buClr>
              <a:buSzPct val="25000"/>
              <a:buFont typeface="Merriweather Sans"/>
              <a:buNone/>
            </a:pPr>
            <a:endParaRPr sz="3400" b="0" i="0" u="none" strike="noStrike" cap="none">
              <a:solidFill>
                <a:schemeClr val="dk1"/>
              </a:solidFill>
              <a:latin typeface="Questrial"/>
              <a:ea typeface="Questrial"/>
              <a:cs typeface="Questrial"/>
              <a:sym typeface="Questrial"/>
            </a:endParaRPr>
          </a:p>
          <a:p>
            <a:pPr marL="0" marR="0" lvl="0" indent="0" algn="ctr" rtl="0">
              <a:lnSpc>
                <a:spcPct val="114000"/>
              </a:lnSpc>
              <a:spcBef>
                <a:spcPts val="0"/>
              </a:spcBef>
              <a:spcAft>
                <a:spcPts val="0"/>
              </a:spcAft>
              <a:buClr>
                <a:srgbClr val="0D467A"/>
              </a:buClr>
              <a:buSzPct val="25000"/>
              <a:buFont typeface="Merriweather Sans"/>
              <a:buNone/>
            </a:pPr>
            <a:r>
              <a:rPr lang="en-US" sz="3400" b="0" i="0" u="none" strike="noStrike" cap="none">
                <a:solidFill>
                  <a:srgbClr val="595959"/>
                </a:solidFill>
                <a:latin typeface="Questrial"/>
                <a:ea typeface="Questrial"/>
                <a:cs typeface="Questrial"/>
                <a:sym typeface="Questrial"/>
              </a:rPr>
              <a:t>Crosscutting concepts are concepts that have application across all disciplines of science. As such, they provide a way of linking the different disciplines of science.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Shape 596"/>
          <p:cNvSpPr txBox="1">
            <a:spLocks noGrp="1"/>
          </p:cNvSpPr>
          <p:nvPr>
            <p:ph type="body" idx="1"/>
          </p:nvPr>
        </p:nvSpPr>
        <p:spPr>
          <a:xfrm>
            <a:off x="612647" y="1600200"/>
            <a:ext cx="8153399" cy="4495800"/>
          </a:xfrm>
          <a:prstGeom prst="rect">
            <a:avLst/>
          </a:prstGeom>
          <a:noFill/>
          <a:ln>
            <a:noFill/>
          </a:ln>
        </p:spPr>
        <p:txBody>
          <a:bodyPr lIns="91425" tIns="45700" rIns="91425" bIns="45700" anchor="t" anchorCtr="0">
            <a:noAutofit/>
          </a:bodyPr>
          <a:lstStyle/>
          <a:p>
            <a:pPr marL="320040" marR="0" lvl="0" indent="-320040" algn="l" rtl="0">
              <a:spcBef>
                <a:spcPts val="0"/>
              </a:spcBef>
              <a:buClr>
                <a:srgbClr val="0D467A"/>
              </a:buClr>
              <a:buSzPct val="100000"/>
              <a:buFont typeface="Merriweather Sans"/>
              <a:buNone/>
            </a:pPr>
            <a:endParaRPr sz="2900" b="0" i="0" u="none" strike="noStrike" cap="none">
              <a:solidFill>
                <a:schemeClr val="dk1"/>
              </a:solidFill>
              <a:latin typeface="Questrial"/>
              <a:ea typeface="Questrial"/>
              <a:cs typeface="Questrial"/>
              <a:sym typeface="Questrial"/>
            </a:endParaRPr>
          </a:p>
        </p:txBody>
      </p:sp>
      <p:pic>
        <p:nvPicPr>
          <p:cNvPr id="597" name="Shape 597" descr="C:\Users\owner\Pictures\2013-10-20\020.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598" name="Shape 598"/>
          <p:cNvSpPr txBox="1"/>
          <p:nvPr/>
        </p:nvSpPr>
        <p:spPr>
          <a:xfrm>
            <a:off x="908050" y="3467100"/>
            <a:ext cx="7327900" cy="156966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9600" b="1">
                <a:solidFill>
                  <a:srgbClr val="ECEFE8"/>
                </a:solidFill>
                <a:latin typeface="Arimo"/>
                <a:ea typeface="Arimo"/>
                <a:cs typeface="Arimo"/>
                <a:sym typeface="Arimo"/>
              </a:rPr>
              <a:t>WEATHER</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Shape 603"/>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Crosscutting Concepts Task</a:t>
            </a:r>
          </a:p>
        </p:txBody>
      </p:sp>
      <p:sp>
        <p:nvSpPr>
          <p:cNvPr id="604" name="Shape 604"/>
          <p:cNvSpPr txBox="1">
            <a:spLocks noGrp="1"/>
          </p:cNvSpPr>
          <p:nvPr>
            <p:ph type="body" idx="1"/>
          </p:nvPr>
        </p:nvSpPr>
        <p:spPr>
          <a:xfrm>
            <a:off x="145312" y="1447800"/>
            <a:ext cx="8846400" cy="4669500"/>
          </a:xfrm>
          <a:prstGeom prst="rect">
            <a:avLst/>
          </a:prstGeom>
          <a:noFill/>
          <a:ln>
            <a:noFill/>
          </a:ln>
        </p:spPr>
        <p:txBody>
          <a:bodyPr lIns="91425" tIns="45700" rIns="91425" bIns="45700" anchor="t" anchorCtr="0">
            <a:noAutofit/>
          </a:bodyPr>
          <a:lstStyle/>
          <a:p>
            <a:pPr marL="520700" marR="0" lvl="1" indent="-457200" algn="l" rtl="0">
              <a:spcBef>
                <a:spcPts val="0"/>
              </a:spcBef>
              <a:spcAft>
                <a:spcPts val="0"/>
              </a:spcAft>
              <a:buClr>
                <a:srgbClr val="61893C"/>
              </a:buClr>
              <a:buSzPct val="70000"/>
              <a:buFont typeface="Questrial"/>
              <a:buAutoNum type="arabicPeriod"/>
            </a:pPr>
            <a:r>
              <a:rPr lang="en-US" sz="2800" b="0" i="0" u="none" strike="noStrike" cap="none">
                <a:solidFill>
                  <a:srgbClr val="595959"/>
                </a:solidFill>
                <a:latin typeface="Questrial"/>
                <a:ea typeface="Questrial"/>
                <a:cs typeface="Questrial"/>
                <a:sym typeface="Questrial"/>
              </a:rPr>
              <a:t>At your tables, list one or two other phenomena.</a:t>
            </a:r>
          </a:p>
          <a:p>
            <a:pPr marL="63500" marR="0" lvl="1" indent="0" algn="l" rtl="0">
              <a:spcBef>
                <a:spcPts val="550"/>
              </a:spcBef>
              <a:spcAft>
                <a:spcPts val="0"/>
              </a:spcAft>
              <a:buClr>
                <a:srgbClr val="61893C"/>
              </a:buClr>
              <a:buSzPct val="25000"/>
              <a:buFont typeface="Noto Sans Symbols"/>
              <a:buNone/>
            </a:pPr>
            <a:endParaRPr sz="1400" b="0" i="0" u="none" strike="noStrike" cap="none">
              <a:solidFill>
                <a:srgbClr val="595959"/>
              </a:solidFill>
              <a:latin typeface="Questrial"/>
              <a:ea typeface="Questrial"/>
              <a:cs typeface="Questrial"/>
              <a:sym typeface="Questrial"/>
            </a:endParaRPr>
          </a:p>
          <a:p>
            <a:pPr marL="520700" marR="0" lvl="1" indent="-457200" algn="l" rtl="0">
              <a:spcBef>
                <a:spcPts val="550"/>
              </a:spcBef>
              <a:spcAft>
                <a:spcPts val="0"/>
              </a:spcAft>
              <a:buClr>
                <a:srgbClr val="61893C"/>
              </a:buClr>
              <a:buSzPct val="70000"/>
              <a:buFont typeface="Questrial"/>
              <a:buAutoNum type="arabicPeriod"/>
            </a:pPr>
            <a:r>
              <a:rPr lang="en-US" sz="2800" b="0" i="0" u="none" strike="noStrike" cap="none">
                <a:solidFill>
                  <a:srgbClr val="595959"/>
                </a:solidFill>
                <a:latin typeface="Questrial"/>
                <a:ea typeface="Questrial"/>
                <a:cs typeface="Questrial"/>
                <a:sym typeface="Questrial"/>
              </a:rPr>
              <a:t>Discuss each phenomen</a:t>
            </a:r>
            <a:r>
              <a:rPr lang="en-US" sz="2800">
                <a:solidFill>
                  <a:srgbClr val="595959"/>
                </a:solidFill>
              </a:rPr>
              <a:t>on</a:t>
            </a:r>
            <a:r>
              <a:rPr lang="en-US" sz="2800" b="0" i="0" u="none" strike="noStrike" cap="none">
                <a:solidFill>
                  <a:srgbClr val="595959"/>
                </a:solidFill>
                <a:latin typeface="Questrial"/>
                <a:ea typeface="Questrial"/>
                <a:cs typeface="Questrial"/>
                <a:sym typeface="Questrial"/>
              </a:rPr>
              <a:t> you list as it might be viewed through the lens of multiple crosscutting concepts.</a:t>
            </a:r>
          </a:p>
          <a:p>
            <a:pPr marL="520700" marR="0" lvl="1" indent="-457200" algn="l" rtl="0">
              <a:spcBef>
                <a:spcPts val="550"/>
              </a:spcBef>
              <a:spcAft>
                <a:spcPts val="0"/>
              </a:spcAft>
              <a:buClr>
                <a:srgbClr val="61893C"/>
              </a:buClr>
              <a:buSzPct val="140000"/>
              <a:buFont typeface="Questrial"/>
              <a:buNone/>
            </a:pPr>
            <a:endParaRPr sz="1400" b="0" i="0" u="none" strike="noStrike" cap="none">
              <a:solidFill>
                <a:srgbClr val="595959"/>
              </a:solidFill>
              <a:latin typeface="Questrial"/>
              <a:ea typeface="Questrial"/>
              <a:cs typeface="Questrial"/>
              <a:sym typeface="Questrial"/>
            </a:endParaRPr>
          </a:p>
          <a:p>
            <a:pPr marL="520700" marR="0" lvl="1" indent="-457200" algn="l" rtl="0">
              <a:spcBef>
                <a:spcPts val="550"/>
              </a:spcBef>
              <a:buClr>
                <a:srgbClr val="61893C"/>
              </a:buClr>
              <a:buSzPct val="70000"/>
              <a:buFont typeface="Questrial"/>
              <a:buAutoNum type="arabicPeriod"/>
            </a:pPr>
            <a:r>
              <a:rPr lang="en-US" sz="2800" b="0" i="0" u="none" strike="noStrike" cap="none">
                <a:solidFill>
                  <a:srgbClr val="595959"/>
                </a:solidFill>
                <a:latin typeface="Questrial"/>
                <a:ea typeface="Questrial"/>
                <a:cs typeface="Questrial"/>
                <a:sym typeface="Questrial"/>
              </a:rPr>
              <a:t>Discuss how you have observed these crosscutting concepts in science lessons and units across different disciplines of science (physical science, life science, etc.). Were they addressed explicitly or implicitly in the lessons and units?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Shape 609"/>
          <p:cNvSpPr txBox="1">
            <a:spLocks noGrp="1"/>
          </p:cNvSpPr>
          <p:nvPr>
            <p:ph type="title"/>
          </p:nvPr>
        </p:nvSpPr>
        <p:spPr>
          <a:xfrm>
            <a:off x="1066800" y="228600"/>
            <a:ext cx="8077200" cy="9906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959" b="0" i="0" u="none" strike="noStrike" cap="none">
                <a:solidFill>
                  <a:schemeClr val="dk1"/>
                </a:solidFill>
                <a:latin typeface="Questrial"/>
                <a:ea typeface="Questrial"/>
                <a:cs typeface="Questrial"/>
                <a:sym typeface="Questrial"/>
              </a:rPr>
              <a:t>What Are Disciplinary Core Ideas?</a:t>
            </a:r>
          </a:p>
        </p:txBody>
      </p:sp>
      <p:sp>
        <p:nvSpPr>
          <p:cNvPr id="610" name="Shape 610"/>
          <p:cNvSpPr txBox="1">
            <a:spLocks noGrp="1"/>
          </p:cNvSpPr>
          <p:nvPr>
            <p:ph type="body" idx="1"/>
          </p:nvPr>
        </p:nvSpPr>
        <p:spPr>
          <a:xfrm>
            <a:off x="587022" y="1823455"/>
            <a:ext cx="7981244" cy="4669502"/>
          </a:xfrm>
          <a:prstGeom prst="rect">
            <a:avLst/>
          </a:prstGeom>
          <a:noFill/>
          <a:ln>
            <a:noFill/>
          </a:ln>
        </p:spPr>
        <p:txBody>
          <a:bodyPr lIns="91425" tIns="45700" rIns="91425" bIns="45700" anchor="t" anchorCtr="0">
            <a:noAutofit/>
          </a:bodyPr>
          <a:lstStyle/>
          <a:p>
            <a:pPr marL="0" marR="0" lvl="0" indent="0" algn="ctr" rtl="0">
              <a:lnSpc>
                <a:spcPct val="114000"/>
              </a:lnSpc>
              <a:spcBef>
                <a:spcPts val="0"/>
              </a:spcBef>
              <a:spcAft>
                <a:spcPts val="0"/>
              </a:spcAft>
              <a:buClr>
                <a:srgbClr val="0D467A"/>
              </a:buClr>
              <a:buSzPct val="25000"/>
              <a:buFont typeface="Merriweather Sans"/>
              <a:buNone/>
            </a:pPr>
            <a:r>
              <a:rPr lang="en-US" sz="3200" b="0" i="0" u="none" strike="noStrike" cap="none">
                <a:solidFill>
                  <a:srgbClr val="595959"/>
                </a:solidFill>
                <a:latin typeface="Questrial"/>
                <a:ea typeface="Questrial"/>
                <a:cs typeface="Questrial"/>
                <a:sym typeface="Questrial"/>
              </a:rPr>
              <a:t>Disciplinary core ideas are the big ideas of science that provide scientists and engineers with the concepts and foundations to make sense of phenomena or design solutions to problems.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Shape 615"/>
          <p:cNvSpPr txBox="1">
            <a:spLocks noGrp="1"/>
          </p:cNvSpPr>
          <p:nvPr>
            <p:ph type="title"/>
          </p:nvPr>
        </p:nvSpPr>
        <p:spPr>
          <a:xfrm>
            <a:off x="1066800" y="228600"/>
            <a:ext cx="8029200" cy="9906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What Are the Core Ideas in . . .?</a:t>
            </a:r>
          </a:p>
        </p:txBody>
      </p:sp>
      <p:sp>
        <p:nvSpPr>
          <p:cNvPr id="616" name="Shape 616"/>
          <p:cNvSpPr txBox="1">
            <a:spLocks noGrp="1"/>
          </p:cNvSpPr>
          <p:nvPr>
            <p:ph type="body" idx="1"/>
          </p:nvPr>
        </p:nvSpPr>
        <p:spPr>
          <a:xfrm>
            <a:off x="457200" y="1752600"/>
            <a:ext cx="8766000" cy="4495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0D467A"/>
              </a:buClr>
              <a:buSzPct val="25000"/>
              <a:buFont typeface="Merriweather Sans"/>
              <a:buNone/>
            </a:pPr>
            <a:endParaRPr sz="2900" b="0" i="0" u="none" strike="noStrike" cap="none">
              <a:solidFill>
                <a:schemeClr val="dk1"/>
              </a:solidFill>
              <a:latin typeface="Questrial"/>
              <a:ea typeface="Questrial"/>
              <a:cs typeface="Questrial"/>
              <a:sym typeface="Questrial"/>
            </a:endParaRPr>
          </a:p>
          <a:p>
            <a:pPr marL="0" marR="0" lvl="0" indent="0" algn="l" rtl="0">
              <a:spcBef>
                <a:spcPts val="700"/>
              </a:spcBef>
              <a:spcAft>
                <a:spcPts val="0"/>
              </a:spcAft>
              <a:buClr>
                <a:srgbClr val="0D467A"/>
              </a:buClr>
              <a:buSzPct val="25000"/>
              <a:buFont typeface="Merriweather Sans"/>
              <a:buNone/>
            </a:pPr>
            <a:endParaRPr/>
          </a:p>
          <a:p>
            <a:pPr marL="0" marR="0" lvl="0" indent="0" algn="l" rtl="0">
              <a:spcBef>
                <a:spcPts val="700"/>
              </a:spcBef>
              <a:spcAft>
                <a:spcPts val="0"/>
              </a:spcAft>
              <a:buClr>
                <a:srgbClr val="0D467A"/>
              </a:buClr>
              <a:buSzPct val="25000"/>
              <a:buFont typeface="Merriweather Sans"/>
              <a:buNone/>
            </a:pPr>
            <a:endParaRPr/>
          </a:p>
          <a:p>
            <a:pPr marL="0" marR="0" lvl="0" indent="0" algn="l" rtl="0">
              <a:spcBef>
                <a:spcPts val="700"/>
              </a:spcBef>
              <a:buClr>
                <a:srgbClr val="0D467A"/>
              </a:buClr>
              <a:buSzPct val="25000"/>
              <a:buFont typeface="Merriweather Sans"/>
              <a:buNone/>
            </a:pPr>
            <a:r>
              <a:rPr lang="en-US" sz="2900" b="0" i="0" u="none" strike="noStrike" cap="none">
                <a:solidFill>
                  <a:srgbClr val="595959"/>
                </a:solidFill>
                <a:latin typeface="Questrial"/>
                <a:ea typeface="Questrial"/>
                <a:cs typeface="Questrial"/>
                <a:sym typeface="Questrial"/>
              </a:rPr>
              <a:t>PHYSICAL </a:t>
            </a:r>
          </a:p>
          <a:p>
            <a:pPr marL="0" marR="0" lvl="0" indent="0" algn="l" rtl="0">
              <a:spcBef>
                <a:spcPts val="700"/>
              </a:spcBef>
              <a:buClr>
                <a:srgbClr val="0D467A"/>
              </a:buClr>
              <a:buSzPct val="25000"/>
              <a:buFont typeface="Merriweather Sans"/>
              <a:buNone/>
            </a:pPr>
            <a:r>
              <a:rPr lang="en-US" sz="2900" b="0" i="0" u="none" strike="noStrike" cap="none">
                <a:solidFill>
                  <a:srgbClr val="595959"/>
                </a:solidFill>
                <a:latin typeface="Questrial"/>
                <a:ea typeface="Questrial"/>
                <a:cs typeface="Questrial"/>
                <a:sym typeface="Questrial"/>
              </a:rPr>
              <a:t>SCIENCE</a:t>
            </a:r>
          </a:p>
        </p:txBody>
      </p:sp>
      <p:sp>
        <p:nvSpPr>
          <p:cNvPr id="617" name="Shape 617"/>
          <p:cNvSpPr txBox="1"/>
          <p:nvPr/>
        </p:nvSpPr>
        <p:spPr>
          <a:xfrm>
            <a:off x="3220655" y="1729220"/>
            <a:ext cx="5185500" cy="4401300"/>
          </a:xfrm>
          <a:prstGeom prst="rect">
            <a:avLst/>
          </a:prstGeom>
          <a:noFill/>
          <a:ln>
            <a:noFill/>
          </a:ln>
        </p:spPr>
        <p:txBody>
          <a:bodyPr lIns="91425" tIns="45700" rIns="91425" bIns="45700" anchor="t" anchorCtr="0">
            <a:noAutofit/>
          </a:bodyPr>
          <a:lstStyle/>
          <a:p>
            <a:pPr marL="342900" marR="0" lvl="0" indent="-342900" algn="l" rtl="0">
              <a:spcBef>
                <a:spcPts val="0"/>
              </a:spcBef>
              <a:buClr>
                <a:srgbClr val="595959"/>
              </a:buClr>
              <a:buSzPct val="100000"/>
              <a:buFont typeface="Arial"/>
              <a:buChar char="•"/>
            </a:pPr>
            <a:r>
              <a:rPr lang="en-US" sz="2800">
                <a:solidFill>
                  <a:srgbClr val="595959"/>
                </a:solidFill>
                <a:latin typeface="Questrial"/>
                <a:ea typeface="Questrial"/>
                <a:cs typeface="Questrial"/>
                <a:sym typeface="Questrial"/>
              </a:rPr>
              <a:t>Matter &amp; Its Interactions</a:t>
            </a:r>
          </a:p>
          <a:p>
            <a:pPr marL="342900" marR="0" lvl="0" indent="-342900" algn="l" rtl="0">
              <a:spcBef>
                <a:spcPts val="0"/>
              </a:spcBef>
              <a:buClr>
                <a:schemeClr val="dk1"/>
              </a:buClr>
              <a:buFont typeface="Arial"/>
              <a:buNone/>
            </a:pPr>
            <a:endParaRPr sz="2800">
              <a:solidFill>
                <a:srgbClr val="595959"/>
              </a:solidFill>
              <a:latin typeface="Questrial"/>
              <a:ea typeface="Questrial"/>
              <a:cs typeface="Questrial"/>
              <a:sym typeface="Questrial"/>
            </a:endParaRPr>
          </a:p>
          <a:p>
            <a:pPr marL="342900" marR="0" lvl="0" indent="-342900" algn="l" rtl="0">
              <a:spcBef>
                <a:spcPts val="0"/>
              </a:spcBef>
              <a:buClr>
                <a:srgbClr val="595959"/>
              </a:buClr>
              <a:buSzPct val="100000"/>
              <a:buFont typeface="Arial"/>
              <a:buChar char="•"/>
            </a:pPr>
            <a:r>
              <a:rPr lang="en-US" sz="2800">
                <a:solidFill>
                  <a:srgbClr val="595959"/>
                </a:solidFill>
                <a:latin typeface="Questrial"/>
                <a:ea typeface="Questrial"/>
                <a:cs typeface="Questrial"/>
                <a:sym typeface="Questrial"/>
              </a:rPr>
              <a:t>Motion &amp; Stability: Forces &amp; Interactions</a:t>
            </a:r>
          </a:p>
          <a:p>
            <a:pPr marL="342900" marR="0" lvl="0" indent="-342900" algn="l" rtl="0">
              <a:spcBef>
                <a:spcPts val="0"/>
              </a:spcBef>
              <a:buClr>
                <a:schemeClr val="dk1"/>
              </a:buClr>
              <a:buFont typeface="Arial"/>
              <a:buNone/>
            </a:pPr>
            <a:endParaRPr sz="2800">
              <a:solidFill>
                <a:srgbClr val="595959"/>
              </a:solidFill>
              <a:latin typeface="Questrial"/>
              <a:ea typeface="Questrial"/>
              <a:cs typeface="Questrial"/>
              <a:sym typeface="Questrial"/>
            </a:endParaRPr>
          </a:p>
          <a:p>
            <a:pPr marL="342900" marR="0" lvl="0" indent="-342900" algn="l" rtl="0">
              <a:spcBef>
                <a:spcPts val="0"/>
              </a:spcBef>
              <a:buClr>
                <a:srgbClr val="595959"/>
              </a:buClr>
              <a:buSzPct val="100000"/>
              <a:buFont typeface="Arial"/>
              <a:buChar char="•"/>
            </a:pPr>
            <a:r>
              <a:rPr lang="en-US" sz="2800">
                <a:solidFill>
                  <a:srgbClr val="595959"/>
                </a:solidFill>
                <a:latin typeface="Questrial"/>
                <a:ea typeface="Questrial"/>
                <a:cs typeface="Questrial"/>
                <a:sym typeface="Questrial"/>
              </a:rPr>
              <a:t>Energy</a:t>
            </a:r>
          </a:p>
          <a:p>
            <a:pPr marL="342900" marR="0" lvl="0" indent="-342900" algn="l" rtl="0">
              <a:spcBef>
                <a:spcPts val="0"/>
              </a:spcBef>
              <a:buClr>
                <a:schemeClr val="dk1"/>
              </a:buClr>
              <a:buFont typeface="Arial"/>
              <a:buNone/>
            </a:pPr>
            <a:endParaRPr sz="2800">
              <a:solidFill>
                <a:srgbClr val="595959"/>
              </a:solidFill>
              <a:latin typeface="Questrial"/>
              <a:ea typeface="Questrial"/>
              <a:cs typeface="Questrial"/>
              <a:sym typeface="Questrial"/>
            </a:endParaRPr>
          </a:p>
          <a:p>
            <a:pPr marL="342900" marR="0" lvl="0" indent="-342900" algn="l" rtl="0">
              <a:spcBef>
                <a:spcPts val="0"/>
              </a:spcBef>
              <a:buClr>
                <a:srgbClr val="595959"/>
              </a:buClr>
              <a:buSzPct val="100000"/>
              <a:buFont typeface="Arial"/>
              <a:buChar char="•"/>
            </a:pPr>
            <a:r>
              <a:rPr lang="en-US" sz="2800">
                <a:solidFill>
                  <a:srgbClr val="595959"/>
                </a:solidFill>
                <a:latin typeface="Questrial"/>
                <a:ea typeface="Questrial"/>
                <a:cs typeface="Questrial"/>
                <a:sym typeface="Questrial"/>
              </a:rPr>
              <a:t>Waves &amp; Their Applications in Technologies for Information Transfer</a:t>
            </a:r>
          </a:p>
        </p:txBody>
      </p:sp>
      <p:sp>
        <p:nvSpPr>
          <p:cNvPr id="618" name="Shape 618"/>
          <p:cNvSpPr/>
          <p:nvPr/>
        </p:nvSpPr>
        <p:spPr>
          <a:xfrm>
            <a:off x="2739341" y="1729220"/>
            <a:ext cx="405000" cy="4401300"/>
          </a:xfrm>
          <a:prstGeom prst="leftBrace">
            <a:avLst>
              <a:gd name="adj1" fmla="val 8333"/>
              <a:gd name="adj2" fmla="val 50000"/>
            </a:avLst>
          </a:prstGeom>
          <a:noFill/>
          <a:ln w="19050" cap="flat" cmpd="sng">
            <a:solidFill>
              <a:schemeClr val="accent1"/>
            </a:solidFill>
            <a:prstDash val="solid"/>
            <a:round/>
            <a:headEnd type="none" w="med" len="med"/>
            <a:tailEnd type="none" w="med" len="med"/>
          </a:ln>
          <a:effectLst>
            <a:outerShdw blurRad="38100" dist="30000" dir="5400000" rotWithShape="0">
              <a:srgbClr val="000000">
                <a:alpha val="44705"/>
              </a:srgbClr>
            </a:outerShdw>
          </a:effectLst>
        </p:spPr>
        <p:txBody>
          <a:bodyPr lIns="91425" tIns="45700" rIns="91425" bIns="45700" anchor="ctr" anchorCtr="0">
            <a:noAutofit/>
          </a:bodyPr>
          <a:lstStyle/>
          <a:p>
            <a:pPr marL="0" marR="0" lvl="0" indent="0" algn="ctr" rtl="0">
              <a:spcBef>
                <a:spcPts val="0"/>
              </a:spcBef>
              <a:buNone/>
            </a:pPr>
            <a:endParaRPr sz="1800">
              <a:solidFill>
                <a:schemeClr val="dk1"/>
              </a:solidFill>
              <a:latin typeface="Questrial"/>
              <a:ea typeface="Questrial"/>
              <a:cs typeface="Questrial"/>
              <a:sym typeface="Quest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Shape 623"/>
          <p:cNvSpPr txBox="1">
            <a:spLocks noGrp="1"/>
          </p:cNvSpPr>
          <p:nvPr>
            <p:ph type="title"/>
          </p:nvPr>
        </p:nvSpPr>
        <p:spPr>
          <a:xfrm>
            <a:off x="1066800" y="228600"/>
            <a:ext cx="8077200" cy="9906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What Are the Core Ideas in . . .?</a:t>
            </a:r>
          </a:p>
        </p:txBody>
      </p:sp>
      <p:sp>
        <p:nvSpPr>
          <p:cNvPr id="624" name="Shape 624"/>
          <p:cNvSpPr txBox="1">
            <a:spLocks noGrp="1"/>
          </p:cNvSpPr>
          <p:nvPr>
            <p:ph type="body" idx="1"/>
          </p:nvPr>
        </p:nvSpPr>
        <p:spPr>
          <a:xfrm>
            <a:off x="381000" y="1447800"/>
            <a:ext cx="8766000" cy="5410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0D467A"/>
              </a:buClr>
              <a:buSzPct val="25000"/>
              <a:buFont typeface="Merriweather Sans"/>
              <a:buNone/>
            </a:pPr>
            <a:endParaRPr sz="2900" b="0" i="0" u="none" strike="noStrike" cap="none">
              <a:solidFill>
                <a:schemeClr val="dk1"/>
              </a:solidFill>
              <a:latin typeface="Questrial"/>
              <a:ea typeface="Questrial"/>
              <a:cs typeface="Questrial"/>
              <a:sym typeface="Questrial"/>
            </a:endParaRPr>
          </a:p>
          <a:p>
            <a:pPr marL="0" marR="0" lvl="0" indent="0" algn="l" rtl="0">
              <a:spcBef>
                <a:spcPts val="700"/>
              </a:spcBef>
              <a:spcAft>
                <a:spcPts val="0"/>
              </a:spcAft>
              <a:buClr>
                <a:srgbClr val="0D467A"/>
              </a:buClr>
              <a:buSzPct val="25000"/>
              <a:buFont typeface="Merriweather Sans"/>
              <a:buNone/>
            </a:pPr>
            <a:endParaRPr sz="2900" b="0" i="0" u="none" strike="noStrike" cap="none">
              <a:solidFill>
                <a:schemeClr val="dk1"/>
              </a:solidFill>
              <a:latin typeface="Questrial"/>
              <a:ea typeface="Questrial"/>
              <a:cs typeface="Questrial"/>
              <a:sym typeface="Questrial"/>
            </a:endParaRPr>
          </a:p>
          <a:p>
            <a:pPr marL="0" marR="0" lvl="0" indent="0" algn="l" rtl="0">
              <a:spcBef>
                <a:spcPts val="700"/>
              </a:spcBef>
              <a:spcAft>
                <a:spcPts val="0"/>
              </a:spcAft>
              <a:buClr>
                <a:srgbClr val="0D467A"/>
              </a:buClr>
              <a:buSzPct val="25000"/>
              <a:buFont typeface="Merriweather Sans"/>
              <a:buNone/>
            </a:pPr>
            <a:endParaRPr sz="2900" b="0" i="0" u="none" strike="noStrike" cap="none">
              <a:solidFill>
                <a:schemeClr val="dk1"/>
              </a:solidFill>
              <a:latin typeface="Questrial"/>
              <a:ea typeface="Questrial"/>
              <a:cs typeface="Questrial"/>
              <a:sym typeface="Questrial"/>
            </a:endParaRPr>
          </a:p>
          <a:p>
            <a:pPr marL="0" marR="0" lvl="0" indent="0" algn="l" rtl="0">
              <a:spcBef>
                <a:spcPts val="700"/>
              </a:spcBef>
              <a:spcAft>
                <a:spcPts val="0"/>
              </a:spcAft>
              <a:buClr>
                <a:srgbClr val="0D467A"/>
              </a:buClr>
              <a:buSzPct val="25000"/>
              <a:buFont typeface="Merriweather Sans"/>
              <a:buNone/>
            </a:pPr>
            <a:endParaRPr sz="2000" b="0" i="0" u="none" strike="noStrike" cap="none">
              <a:solidFill>
                <a:schemeClr val="dk1"/>
              </a:solidFill>
              <a:latin typeface="Questrial"/>
              <a:ea typeface="Questrial"/>
              <a:cs typeface="Questrial"/>
              <a:sym typeface="Questrial"/>
            </a:endParaRPr>
          </a:p>
          <a:p>
            <a:pPr marL="0" marR="0" lvl="0" indent="0" algn="l" rtl="0">
              <a:spcBef>
                <a:spcPts val="700"/>
              </a:spcBef>
              <a:buClr>
                <a:srgbClr val="0D467A"/>
              </a:buClr>
              <a:buSzPct val="25000"/>
              <a:buFont typeface="Merriweather Sans"/>
              <a:buNone/>
            </a:pPr>
            <a:r>
              <a:rPr lang="en-US" sz="2900" b="0" i="0" u="none" strike="noStrike" cap="none">
                <a:solidFill>
                  <a:srgbClr val="595959"/>
                </a:solidFill>
                <a:latin typeface="Questrial"/>
                <a:ea typeface="Questrial"/>
                <a:cs typeface="Questrial"/>
                <a:sym typeface="Questrial"/>
              </a:rPr>
              <a:t>LIFE </a:t>
            </a:r>
          </a:p>
          <a:p>
            <a:pPr marL="0" marR="0" lvl="0" indent="0" algn="l" rtl="0">
              <a:spcBef>
                <a:spcPts val="700"/>
              </a:spcBef>
              <a:buClr>
                <a:srgbClr val="0D467A"/>
              </a:buClr>
              <a:buSzPct val="25000"/>
              <a:buFont typeface="Merriweather Sans"/>
              <a:buNone/>
            </a:pPr>
            <a:r>
              <a:rPr lang="en-US" sz="2900" b="0" i="0" u="none" strike="noStrike" cap="none">
                <a:solidFill>
                  <a:srgbClr val="595959"/>
                </a:solidFill>
                <a:latin typeface="Questrial"/>
                <a:ea typeface="Questrial"/>
                <a:cs typeface="Questrial"/>
                <a:sym typeface="Questrial"/>
              </a:rPr>
              <a:t>SCIENCES</a:t>
            </a:r>
          </a:p>
        </p:txBody>
      </p:sp>
      <p:sp>
        <p:nvSpPr>
          <p:cNvPr id="625" name="Shape 625"/>
          <p:cNvSpPr txBox="1"/>
          <p:nvPr/>
        </p:nvSpPr>
        <p:spPr>
          <a:xfrm>
            <a:off x="2901386" y="1559687"/>
            <a:ext cx="5613600" cy="4832100"/>
          </a:xfrm>
          <a:prstGeom prst="rect">
            <a:avLst/>
          </a:prstGeom>
          <a:noFill/>
          <a:ln>
            <a:noFill/>
          </a:ln>
        </p:spPr>
        <p:txBody>
          <a:bodyPr lIns="91425" tIns="45700" rIns="91425" bIns="45700" anchor="t" anchorCtr="0">
            <a:noAutofit/>
          </a:bodyPr>
          <a:lstStyle/>
          <a:p>
            <a:pPr marL="285750" marR="0" lvl="0" indent="-285750" algn="l" rtl="0">
              <a:spcBef>
                <a:spcPts val="0"/>
              </a:spcBef>
              <a:buClr>
                <a:srgbClr val="595959"/>
              </a:buClr>
              <a:buSzPct val="100000"/>
              <a:buFont typeface="Arial"/>
              <a:buChar char="•"/>
            </a:pPr>
            <a:r>
              <a:rPr lang="en-US" sz="2800">
                <a:solidFill>
                  <a:srgbClr val="595959"/>
                </a:solidFill>
                <a:latin typeface="Questrial"/>
                <a:ea typeface="Questrial"/>
                <a:cs typeface="Questrial"/>
                <a:sym typeface="Questrial"/>
              </a:rPr>
              <a:t>From Molecules to Organisms: Structures &amp; Processes</a:t>
            </a:r>
          </a:p>
          <a:p>
            <a:pPr marL="285750" marR="0" lvl="0" indent="-285750" algn="l" rtl="0">
              <a:spcBef>
                <a:spcPts val="0"/>
              </a:spcBef>
              <a:buClr>
                <a:schemeClr val="dk1"/>
              </a:buClr>
              <a:buFont typeface="Arial"/>
              <a:buNone/>
            </a:pPr>
            <a:endParaRPr sz="2400">
              <a:solidFill>
                <a:srgbClr val="595959"/>
              </a:solidFill>
              <a:latin typeface="Questrial"/>
              <a:ea typeface="Questrial"/>
              <a:cs typeface="Questrial"/>
              <a:sym typeface="Questrial"/>
            </a:endParaRPr>
          </a:p>
          <a:p>
            <a:pPr marL="285750" marR="0" lvl="0" indent="-285750" algn="l" rtl="0">
              <a:spcBef>
                <a:spcPts val="0"/>
              </a:spcBef>
              <a:buClr>
                <a:srgbClr val="595959"/>
              </a:buClr>
              <a:buSzPct val="100000"/>
              <a:buFont typeface="Arial"/>
              <a:buChar char="•"/>
            </a:pPr>
            <a:r>
              <a:rPr lang="en-US" sz="2800">
                <a:solidFill>
                  <a:srgbClr val="595959"/>
                </a:solidFill>
                <a:latin typeface="Questrial"/>
                <a:ea typeface="Questrial"/>
                <a:cs typeface="Questrial"/>
                <a:sym typeface="Questrial"/>
              </a:rPr>
              <a:t>Ecosystems: Interactions, Energy, &amp; Dynamics</a:t>
            </a:r>
          </a:p>
          <a:p>
            <a:pPr marL="285750" marR="0" lvl="0" indent="-285750" algn="l" rtl="0">
              <a:spcBef>
                <a:spcPts val="0"/>
              </a:spcBef>
              <a:buClr>
                <a:schemeClr val="dk1"/>
              </a:buClr>
              <a:buFont typeface="Arial"/>
              <a:buNone/>
            </a:pPr>
            <a:endParaRPr sz="2400">
              <a:solidFill>
                <a:srgbClr val="595959"/>
              </a:solidFill>
              <a:latin typeface="Questrial"/>
              <a:ea typeface="Questrial"/>
              <a:cs typeface="Questrial"/>
              <a:sym typeface="Questrial"/>
            </a:endParaRPr>
          </a:p>
          <a:p>
            <a:pPr marL="285750" marR="0" lvl="0" indent="-285750" algn="l" rtl="0">
              <a:spcBef>
                <a:spcPts val="0"/>
              </a:spcBef>
              <a:buClr>
                <a:srgbClr val="595959"/>
              </a:buClr>
              <a:buSzPct val="100000"/>
              <a:buFont typeface="Arial"/>
              <a:buChar char="•"/>
            </a:pPr>
            <a:r>
              <a:rPr lang="en-US" sz="2800">
                <a:solidFill>
                  <a:srgbClr val="595959"/>
                </a:solidFill>
                <a:latin typeface="Questrial"/>
                <a:ea typeface="Questrial"/>
                <a:cs typeface="Questrial"/>
                <a:sym typeface="Questrial"/>
              </a:rPr>
              <a:t>Heredity: Inheritance &amp; Variation of Traits</a:t>
            </a:r>
          </a:p>
          <a:p>
            <a:pPr marL="285750" marR="0" lvl="0" indent="-285750" algn="l" rtl="0">
              <a:spcBef>
                <a:spcPts val="0"/>
              </a:spcBef>
              <a:buClr>
                <a:schemeClr val="dk1"/>
              </a:buClr>
              <a:buFont typeface="Arial"/>
              <a:buNone/>
            </a:pPr>
            <a:endParaRPr sz="2400">
              <a:solidFill>
                <a:srgbClr val="595959"/>
              </a:solidFill>
              <a:latin typeface="Questrial"/>
              <a:ea typeface="Questrial"/>
              <a:cs typeface="Questrial"/>
              <a:sym typeface="Questrial"/>
            </a:endParaRPr>
          </a:p>
          <a:p>
            <a:pPr marL="285750" marR="0" lvl="0" indent="-285750" algn="l" rtl="0">
              <a:spcBef>
                <a:spcPts val="0"/>
              </a:spcBef>
              <a:buClr>
                <a:srgbClr val="595959"/>
              </a:buClr>
              <a:buSzPct val="100000"/>
              <a:buFont typeface="Arial"/>
              <a:buChar char="•"/>
            </a:pPr>
            <a:r>
              <a:rPr lang="en-US" sz="2800">
                <a:solidFill>
                  <a:srgbClr val="595959"/>
                </a:solidFill>
                <a:latin typeface="Questrial"/>
                <a:ea typeface="Questrial"/>
                <a:cs typeface="Questrial"/>
                <a:sym typeface="Questrial"/>
              </a:rPr>
              <a:t>Biological Evolution: Unity &amp; Diversity</a:t>
            </a:r>
          </a:p>
        </p:txBody>
      </p:sp>
      <p:sp>
        <p:nvSpPr>
          <p:cNvPr id="626" name="Shape 626"/>
          <p:cNvSpPr/>
          <p:nvPr/>
        </p:nvSpPr>
        <p:spPr>
          <a:xfrm>
            <a:off x="2530998" y="1729220"/>
            <a:ext cx="405000" cy="4629000"/>
          </a:xfrm>
          <a:prstGeom prst="leftBrace">
            <a:avLst>
              <a:gd name="adj1" fmla="val 8333"/>
              <a:gd name="adj2" fmla="val 50000"/>
            </a:avLst>
          </a:prstGeom>
          <a:noFill/>
          <a:ln w="19050" cap="flat" cmpd="sng">
            <a:solidFill>
              <a:schemeClr val="accent1"/>
            </a:solidFill>
            <a:prstDash val="solid"/>
            <a:round/>
            <a:headEnd type="none" w="med" len="med"/>
            <a:tailEnd type="none" w="med" len="med"/>
          </a:ln>
          <a:effectLst>
            <a:outerShdw blurRad="38100" dist="30000" dir="5400000" rotWithShape="0">
              <a:srgbClr val="000000">
                <a:alpha val="44705"/>
              </a:srgbClr>
            </a:outerShdw>
          </a:effectLst>
        </p:spPr>
        <p:txBody>
          <a:bodyPr lIns="91425" tIns="45700" rIns="91425" bIns="45700" anchor="ctr" anchorCtr="0">
            <a:noAutofit/>
          </a:bodyPr>
          <a:lstStyle/>
          <a:p>
            <a:pPr marL="0" marR="0" lvl="0" indent="0" algn="ctr" rtl="0">
              <a:spcBef>
                <a:spcPts val="0"/>
              </a:spcBef>
              <a:buNone/>
            </a:pPr>
            <a:endParaRPr sz="1800">
              <a:solidFill>
                <a:schemeClr val="dk1"/>
              </a:solidFill>
              <a:latin typeface="Questrial"/>
              <a:ea typeface="Questrial"/>
              <a:cs typeface="Questrial"/>
              <a:sym typeface="Quest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Shape 631"/>
          <p:cNvSpPr txBox="1">
            <a:spLocks noGrp="1"/>
          </p:cNvSpPr>
          <p:nvPr>
            <p:ph type="title"/>
          </p:nvPr>
        </p:nvSpPr>
        <p:spPr>
          <a:xfrm>
            <a:off x="1066800" y="228600"/>
            <a:ext cx="8017200" cy="9906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What Are the Core Ideas in . . .?</a:t>
            </a:r>
          </a:p>
        </p:txBody>
      </p:sp>
      <p:sp>
        <p:nvSpPr>
          <p:cNvPr id="632" name="Shape 632"/>
          <p:cNvSpPr txBox="1">
            <a:spLocks noGrp="1"/>
          </p:cNvSpPr>
          <p:nvPr>
            <p:ph type="body" idx="1"/>
          </p:nvPr>
        </p:nvSpPr>
        <p:spPr>
          <a:xfrm>
            <a:off x="457200" y="1600200"/>
            <a:ext cx="8537400" cy="4495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0D467A"/>
              </a:buClr>
              <a:buSzPct val="25000"/>
              <a:buFont typeface="Merriweather Sans"/>
              <a:buNone/>
            </a:pPr>
            <a:endParaRPr sz="2900" b="0" i="0" u="none" strike="noStrike" cap="none">
              <a:solidFill>
                <a:schemeClr val="dk1"/>
              </a:solidFill>
              <a:latin typeface="Questrial"/>
              <a:ea typeface="Questrial"/>
              <a:cs typeface="Questrial"/>
              <a:sym typeface="Questrial"/>
            </a:endParaRPr>
          </a:p>
          <a:p>
            <a:pPr marL="0" marR="0" lvl="0" indent="0" algn="l" rtl="0">
              <a:spcBef>
                <a:spcPts val="700"/>
              </a:spcBef>
              <a:spcAft>
                <a:spcPts val="0"/>
              </a:spcAft>
              <a:buClr>
                <a:srgbClr val="0D467A"/>
              </a:buClr>
              <a:buSzPct val="25000"/>
              <a:buFont typeface="Merriweather Sans"/>
              <a:buNone/>
            </a:pPr>
            <a:endParaRPr sz="2900" b="0" i="0" u="none" strike="noStrike" cap="none">
              <a:solidFill>
                <a:schemeClr val="dk1"/>
              </a:solidFill>
              <a:latin typeface="Questrial"/>
              <a:ea typeface="Questrial"/>
              <a:cs typeface="Questrial"/>
              <a:sym typeface="Questrial"/>
            </a:endParaRPr>
          </a:p>
          <a:p>
            <a:pPr marL="0" marR="0" lvl="0" indent="0" algn="l" rtl="0">
              <a:spcBef>
                <a:spcPts val="700"/>
              </a:spcBef>
              <a:spcAft>
                <a:spcPts val="0"/>
              </a:spcAft>
              <a:buClr>
                <a:srgbClr val="0D467A"/>
              </a:buClr>
              <a:buSzPct val="25000"/>
              <a:buFont typeface="Merriweather Sans"/>
              <a:buNone/>
            </a:pPr>
            <a:endParaRPr sz="2900" b="0" i="0" u="none" strike="noStrike" cap="none">
              <a:solidFill>
                <a:schemeClr val="dk1"/>
              </a:solidFill>
              <a:latin typeface="Questrial"/>
              <a:ea typeface="Questrial"/>
              <a:cs typeface="Questrial"/>
              <a:sym typeface="Questrial"/>
            </a:endParaRPr>
          </a:p>
          <a:p>
            <a:pPr marL="0" marR="0" lvl="0" indent="0" algn="l" rtl="0">
              <a:spcBef>
                <a:spcPts val="700"/>
              </a:spcBef>
              <a:spcAft>
                <a:spcPts val="0"/>
              </a:spcAft>
              <a:buClr>
                <a:srgbClr val="0D467A"/>
              </a:buClr>
              <a:buSzPct val="25000"/>
              <a:buFont typeface="Merriweather Sans"/>
              <a:buNone/>
            </a:pPr>
            <a:r>
              <a:rPr lang="en-US" sz="2900" b="0" i="0" u="none" strike="noStrike" cap="none">
                <a:solidFill>
                  <a:srgbClr val="595959"/>
                </a:solidFill>
                <a:latin typeface="Questrial"/>
                <a:ea typeface="Questrial"/>
                <a:cs typeface="Questrial"/>
                <a:sym typeface="Questrial"/>
              </a:rPr>
              <a:t>EARTH &amp; </a:t>
            </a:r>
          </a:p>
          <a:p>
            <a:pPr marL="0" marR="0" lvl="0" indent="0" algn="l" rtl="0">
              <a:spcBef>
                <a:spcPts val="700"/>
              </a:spcBef>
              <a:spcAft>
                <a:spcPts val="0"/>
              </a:spcAft>
              <a:buClr>
                <a:srgbClr val="0D467A"/>
              </a:buClr>
              <a:buSzPct val="25000"/>
              <a:buFont typeface="Merriweather Sans"/>
              <a:buNone/>
            </a:pPr>
            <a:r>
              <a:rPr lang="en-US" sz="2900" b="0" i="0" u="none" strike="noStrike" cap="none">
                <a:solidFill>
                  <a:srgbClr val="595959"/>
                </a:solidFill>
                <a:latin typeface="Questrial"/>
                <a:ea typeface="Questrial"/>
                <a:cs typeface="Questrial"/>
                <a:sym typeface="Questrial"/>
              </a:rPr>
              <a:t>SPACE </a:t>
            </a:r>
          </a:p>
          <a:p>
            <a:pPr marL="0" marR="0" lvl="0" indent="0" algn="l" rtl="0">
              <a:spcBef>
                <a:spcPts val="700"/>
              </a:spcBef>
              <a:buClr>
                <a:srgbClr val="0D467A"/>
              </a:buClr>
              <a:buSzPct val="25000"/>
              <a:buFont typeface="Merriweather Sans"/>
              <a:buNone/>
            </a:pPr>
            <a:r>
              <a:rPr lang="en-US" sz="2900" b="0" i="0" u="none" strike="noStrike" cap="none">
                <a:solidFill>
                  <a:srgbClr val="595959"/>
                </a:solidFill>
                <a:latin typeface="Questrial"/>
                <a:ea typeface="Questrial"/>
                <a:cs typeface="Questrial"/>
                <a:sym typeface="Questrial"/>
              </a:rPr>
              <a:t>SCIENCES</a:t>
            </a:r>
          </a:p>
        </p:txBody>
      </p:sp>
      <p:sp>
        <p:nvSpPr>
          <p:cNvPr id="633" name="Shape 633"/>
          <p:cNvSpPr txBox="1"/>
          <p:nvPr/>
        </p:nvSpPr>
        <p:spPr>
          <a:xfrm>
            <a:off x="3125165" y="2419108"/>
            <a:ext cx="5298109" cy="2677656"/>
          </a:xfrm>
          <a:prstGeom prst="rect">
            <a:avLst/>
          </a:prstGeom>
          <a:noFill/>
          <a:ln>
            <a:noFill/>
          </a:ln>
        </p:spPr>
        <p:txBody>
          <a:bodyPr lIns="91425" tIns="45700" rIns="91425" bIns="45700" anchor="t" anchorCtr="0">
            <a:noAutofit/>
          </a:bodyPr>
          <a:lstStyle/>
          <a:p>
            <a:pPr marL="285750" marR="0" lvl="0" indent="-285750" algn="l" rtl="0">
              <a:spcBef>
                <a:spcPts val="0"/>
              </a:spcBef>
              <a:buClr>
                <a:srgbClr val="595959"/>
              </a:buClr>
              <a:buSzPct val="100000"/>
              <a:buFont typeface="Arial"/>
              <a:buChar char="•"/>
            </a:pPr>
            <a:r>
              <a:rPr lang="en-US" sz="2800">
                <a:solidFill>
                  <a:srgbClr val="595959"/>
                </a:solidFill>
                <a:latin typeface="Questrial"/>
                <a:ea typeface="Questrial"/>
                <a:cs typeface="Questrial"/>
                <a:sym typeface="Questrial"/>
              </a:rPr>
              <a:t>Earth’s Place in the Universe</a:t>
            </a:r>
          </a:p>
          <a:p>
            <a:pPr marL="285750" marR="0" lvl="0" indent="-285750" algn="l" rtl="0">
              <a:spcBef>
                <a:spcPts val="0"/>
              </a:spcBef>
              <a:buClr>
                <a:schemeClr val="dk1"/>
              </a:buClr>
              <a:buFont typeface="Arial"/>
              <a:buNone/>
            </a:pPr>
            <a:endParaRPr sz="3200">
              <a:solidFill>
                <a:srgbClr val="595959"/>
              </a:solidFill>
              <a:latin typeface="Questrial"/>
              <a:ea typeface="Questrial"/>
              <a:cs typeface="Questrial"/>
              <a:sym typeface="Questrial"/>
            </a:endParaRPr>
          </a:p>
          <a:p>
            <a:pPr marL="285750" marR="0" lvl="0" indent="-285750" algn="l" rtl="0">
              <a:spcBef>
                <a:spcPts val="0"/>
              </a:spcBef>
              <a:buClr>
                <a:srgbClr val="595959"/>
              </a:buClr>
              <a:buSzPct val="100000"/>
              <a:buFont typeface="Arial"/>
              <a:buChar char="•"/>
            </a:pPr>
            <a:r>
              <a:rPr lang="en-US" sz="2800">
                <a:solidFill>
                  <a:srgbClr val="595959"/>
                </a:solidFill>
                <a:latin typeface="Questrial"/>
                <a:ea typeface="Questrial"/>
                <a:cs typeface="Questrial"/>
                <a:sym typeface="Questrial"/>
              </a:rPr>
              <a:t>Earth’s Systems</a:t>
            </a:r>
          </a:p>
          <a:p>
            <a:pPr marL="285750" marR="0" lvl="0" indent="-285750" algn="l" rtl="0">
              <a:spcBef>
                <a:spcPts val="0"/>
              </a:spcBef>
              <a:buClr>
                <a:schemeClr val="dk1"/>
              </a:buClr>
              <a:buFont typeface="Arial"/>
              <a:buNone/>
            </a:pPr>
            <a:endParaRPr sz="3200">
              <a:solidFill>
                <a:srgbClr val="595959"/>
              </a:solidFill>
              <a:latin typeface="Questrial"/>
              <a:ea typeface="Questrial"/>
              <a:cs typeface="Questrial"/>
              <a:sym typeface="Questrial"/>
            </a:endParaRPr>
          </a:p>
          <a:p>
            <a:pPr marL="285750" marR="0" lvl="0" indent="-285750" algn="l" rtl="0">
              <a:spcBef>
                <a:spcPts val="0"/>
              </a:spcBef>
              <a:buClr>
                <a:srgbClr val="595959"/>
              </a:buClr>
              <a:buSzPct val="100000"/>
              <a:buFont typeface="Arial"/>
              <a:buChar char="•"/>
            </a:pPr>
            <a:r>
              <a:rPr lang="en-US" sz="2800">
                <a:solidFill>
                  <a:srgbClr val="595959"/>
                </a:solidFill>
                <a:latin typeface="Questrial"/>
                <a:ea typeface="Questrial"/>
                <a:cs typeface="Questrial"/>
                <a:sym typeface="Questrial"/>
              </a:rPr>
              <a:t>Earth &amp; Human Activity</a:t>
            </a:r>
          </a:p>
          <a:p>
            <a:pPr marL="285750" marR="0" lvl="0" indent="-285750" algn="l" rtl="0">
              <a:spcBef>
                <a:spcPts val="0"/>
              </a:spcBef>
              <a:buClr>
                <a:schemeClr val="dk1"/>
              </a:buClr>
              <a:buFont typeface="Arial"/>
              <a:buNone/>
            </a:pPr>
            <a:endParaRPr sz="2800">
              <a:solidFill>
                <a:schemeClr val="dk1"/>
              </a:solidFill>
              <a:latin typeface="Questrial"/>
              <a:ea typeface="Questrial"/>
              <a:cs typeface="Questrial"/>
              <a:sym typeface="Questrial"/>
            </a:endParaRPr>
          </a:p>
        </p:txBody>
      </p:sp>
      <p:sp>
        <p:nvSpPr>
          <p:cNvPr id="634" name="Shape 634"/>
          <p:cNvSpPr/>
          <p:nvPr/>
        </p:nvSpPr>
        <p:spPr>
          <a:xfrm>
            <a:off x="2567650" y="2321900"/>
            <a:ext cx="400500" cy="2775000"/>
          </a:xfrm>
          <a:prstGeom prst="leftBrace">
            <a:avLst>
              <a:gd name="adj1" fmla="val 0"/>
              <a:gd name="adj2" fmla="val 50000"/>
            </a:avLst>
          </a:prstGeom>
          <a:noFill/>
          <a:ln w="19050" cap="flat" cmpd="sng">
            <a:solidFill>
              <a:schemeClr val="accent1"/>
            </a:solidFill>
            <a:prstDash val="solid"/>
            <a:round/>
            <a:headEnd type="none" w="med" len="med"/>
            <a:tailEnd type="none" w="med" len="med"/>
          </a:ln>
          <a:effectLst>
            <a:outerShdw blurRad="38100" dist="30000" dir="5400000" rotWithShape="0">
              <a:srgbClr val="000000">
                <a:alpha val="44705"/>
              </a:srgbClr>
            </a:outerShdw>
          </a:effectLst>
        </p:spPr>
        <p:txBody>
          <a:bodyPr lIns="91425" tIns="45700" rIns="91425" bIns="45700" anchor="ctr" anchorCtr="0">
            <a:noAutofit/>
          </a:bodyPr>
          <a:lstStyle/>
          <a:p>
            <a:pPr marL="0" marR="0" lvl="0" indent="0" algn="ctr" rtl="0">
              <a:spcBef>
                <a:spcPts val="0"/>
              </a:spcBef>
              <a:buNone/>
            </a:pPr>
            <a:endParaRPr sz="1800">
              <a:solidFill>
                <a:schemeClr val="dk1"/>
              </a:solidFill>
              <a:latin typeface="Questrial"/>
              <a:ea typeface="Questrial"/>
              <a:cs typeface="Questrial"/>
              <a:sym typeface="Quest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Shape 639"/>
          <p:cNvSpPr txBox="1">
            <a:spLocks noGrp="1"/>
          </p:cNvSpPr>
          <p:nvPr>
            <p:ph type="title"/>
          </p:nvPr>
        </p:nvSpPr>
        <p:spPr>
          <a:xfrm>
            <a:off x="1066800" y="228600"/>
            <a:ext cx="8029200" cy="9906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What Are the Core Ideas in . . .?</a:t>
            </a:r>
          </a:p>
        </p:txBody>
      </p:sp>
      <p:sp>
        <p:nvSpPr>
          <p:cNvPr id="640" name="Shape 640"/>
          <p:cNvSpPr txBox="1">
            <a:spLocks noGrp="1"/>
          </p:cNvSpPr>
          <p:nvPr>
            <p:ph type="body" idx="1"/>
          </p:nvPr>
        </p:nvSpPr>
        <p:spPr>
          <a:xfrm>
            <a:off x="228600" y="1600200"/>
            <a:ext cx="8537447" cy="4495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0D467A"/>
              </a:buClr>
              <a:buSzPct val="25000"/>
              <a:buFont typeface="Merriweather Sans"/>
              <a:buNone/>
            </a:pPr>
            <a:endParaRPr sz="2900" b="0" i="0" u="none" strike="noStrike" cap="none">
              <a:solidFill>
                <a:schemeClr val="dk1"/>
              </a:solidFill>
              <a:latin typeface="Questrial"/>
              <a:ea typeface="Questrial"/>
              <a:cs typeface="Questrial"/>
              <a:sym typeface="Questrial"/>
            </a:endParaRPr>
          </a:p>
          <a:p>
            <a:pPr marL="0" marR="0" lvl="0" indent="0" algn="l" rtl="0">
              <a:spcBef>
                <a:spcPts val="700"/>
              </a:spcBef>
              <a:spcAft>
                <a:spcPts val="0"/>
              </a:spcAft>
              <a:buClr>
                <a:srgbClr val="0D467A"/>
              </a:buClr>
              <a:buSzPct val="25000"/>
              <a:buFont typeface="Merriweather Sans"/>
              <a:buNone/>
            </a:pPr>
            <a:endParaRPr sz="2900" b="0" i="0" u="none" strike="noStrike" cap="none">
              <a:solidFill>
                <a:schemeClr val="dk1"/>
              </a:solidFill>
              <a:latin typeface="Questrial"/>
              <a:ea typeface="Questrial"/>
              <a:cs typeface="Questrial"/>
              <a:sym typeface="Questrial"/>
            </a:endParaRPr>
          </a:p>
          <a:p>
            <a:pPr marL="0" marR="0" lvl="0" indent="0" algn="l" rtl="0">
              <a:spcBef>
                <a:spcPts val="700"/>
              </a:spcBef>
              <a:spcAft>
                <a:spcPts val="0"/>
              </a:spcAft>
              <a:buClr>
                <a:srgbClr val="0D467A"/>
              </a:buClr>
              <a:buSzPct val="25000"/>
              <a:buFont typeface="Merriweather Sans"/>
              <a:buNone/>
            </a:pPr>
            <a:endParaRPr sz="2000" b="0" i="0" u="none" strike="noStrike" cap="none">
              <a:solidFill>
                <a:srgbClr val="595959"/>
              </a:solidFill>
              <a:latin typeface="Questrial"/>
              <a:ea typeface="Questrial"/>
              <a:cs typeface="Questrial"/>
              <a:sym typeface="Questrial"/>
            </a:endParaRPr>
          </a:p>
          <a:p>
            <a:pPr marL="0" marR="0" lvl="0" indent="0" algn="l" rtl="0">
              <a:spcBef>
                <a:spcPts val="700"/>
              </a:spcBef>
              <a:spcAft>
                <a:spcPts val="0"/>
              </a:spcAft>
              <a:buClr>
                <a:srgbClr val="0D467A"/>
              </a:buClr>
              <a:buSzPct val="25000"/>
              <a:buFont typeface="Merriweather Sans"/>
              <a:buNone/>
            </a:pPr>
            <a:r>
              <a:rPr lang="en-US" sz="2900" b="0" i="0" u="none" strike="noStrike" cap="none">
                <a:solidFill>
                  <a:srgbClr val="595959"/>
                </a:solidFill>
                <a:latin typeface="Questrial"/>
                <a:ea typeface="Questrial"/>
                <a:cs typeface="Questrial"/>
                <a:sym typeface="Questrial"/>
              </a:rPr>
              <a:t>ENGINEERING,</a:t>
            </a:r>
          </a:p>
          <a:p>
            <a:pPr marL="0" marR="0" lvl="0" indent="0" algn="l" rtl="0">
              <a:spcBef>
                <a:spcPts val="700"/>
              </a:spcBef>
              <a:spcAft>
                <a:spcPts val="0"/>
              </a:spcAft>
              <a:buClr>
                <a:srgbClr val="0D467A"/>
              </a:buClr>
              <a:buSzPct val="25000"/>
              <a:buFont typeface="Merriweather Sans"/>
              <a:buNone/>
            </a:pPr>
            <a:r>
              <a:rPr lang="en-US" sz="2900" b="0" i="0" u="none" strike="noStrike" cap="none">
                <a:solidFill>
                  <a:srgbClr val="595959"/>
                </a:solidFill>
                <a:latin typeface="Questrial"/>
                <a:ea typeface="Questrial"/>
                <a:cs typeface="Questrial"/>
                <a:sym typeface="Questrial"/>
              </a:rPr>
              <a:t>TECHNOLOGY,  </a:t>
            </a:r>
          </a:p>
          <a:p>
            <a:pPr marL="0" marR="0" lvl="0" indent="0" algn="l" rtl="0">
              <a:spcBef>
                <a:spcPts val="700"/>
              </a:spcBef>
              <a:spcAft>
                <a:spcPts val="0"/>
              </a:spcAft>
              <a:buClr>
                <a:srgbClr val="0D467A"/>
              </a:buClr>
              <a:buSzPct val="25000"/>
              <a:buFont typeface="Merriweather Sans"/>
              <a:buNone/>
            </a:pPr>
            <a:r>
              <a:rPr lang="en-US" sz="2900" b="0" i="0" u="none" strike="noStrike" cap="none">
                <a:solidFill>
                  <a:srgbClr val="595959"/>
                </a:solidFill>
                <a:latin typeface="Questrial"/>
                <a:ea typeface="Questrial"/>
                <a:cs typeface="Questrial"/>
                <a:sym typeface="Questrial"/>
              </a:rPr>
              <a:t>&amp;</a:t>
            </a:r>
            <a:r>
              <a:rPr lang="en-US"/>
              <a:t> </a:t>
            </a:r>
            <a:r>
              <a:rPr lang="en-US" sz="2900" b="0" i="0" u="none" strike="noStrike" cap="none">
                <a:solidFill>
                  <a:srgbClr val="595959"/>
                </a:solidFill>
                <a:latin typeface="Questrial"/>
                <a:ea typeface="Questrial"/>
                <a:cs typeface="Questrial"/>
                <a:sym typeface="Questrial"/>
              </a:rPr>
              <a:t>APPLICATIONS </a:t>
            </a:r>
          </a:p>
          <a:p>
            <a:pPr marL="0" marR="0" lvl="0" indent="0" algn="l" rtl="0">
              <a:spcBef>
                <a:spcPts val="700"/>
              </a:spcBef>
              <a:buClr>
                <a:srgbClr val="0D467A"/>
              </a:buClr>
              <a:buSzPct val="25000"/>
              <a:buFont typeface="Merriweather Sans"/>
              <a:buNone/>
            </a:pPr>
            <a:r>
              <a:rPr lang="en-US" sz="2900" b="0" i="0" u="none" strike="noStrike" cap="none">
                <a:solidFill>
                  <a:srgbClr val="595959"/>
                </a:solidFill>
                <a:latin typeface="Questrial"/>
                <a:ea typeface="Questrial"/>
                <a:cs typeface="Questrial"/>
                <a:sym typeface="Questrial"/>
              </a:rPr>
              <a:t>OF SCIENCE</a:t>
            </a:r>
          </a:p>
        </p:txBody>
      </p:sp>
      <p:sp>
        <p:nvSpPr>
          <p:cNvPr id="641" name="Shape 641"/>
          <p:cNvSpPr txBox="1"/>
          <p:nvPr/>
        </p:nvSpPr>
        <p:spPr>
          <a:xfrm>
            <a:off x="3855335" y="2786606"/>
            <a:ext cx="5379000" cy="1815899"/>
          </a:xfrm>
          <a:prstGeom prst="rect">
            <a:avLst/>
          </a:prstGeom>
          <a:noFill/>
          <a:ln>
            <a:noFill/>
          </a:ln>
        </p:spPr>
        <p:txBody>
          <a:bodyPr lIns="91425" tIns="45700" rIns="91425" bIns="45700" anchor="t" anchorCtr="0">
            <a:noAutofit/>
          </a:bodyPr>
          <a:lstStyle/>
          <a:p>
            <a:pPr marL="285750" marR="0" lvl="0" indent="-285750" algn="l" rtl="0">
              <a:spcBef>
                <a:spcPts val="0"/>
              </a:spcBef>
              <a:buClr>
                <a:srgbClr val="595959"/>
              </a:buClr>
              <a:buSzPct val="100000"/>
              <a:buFont typeface="Arial"/>
              <a:buChar char="•"/>
            </a:pPr>
            <a:r>
              <a:rPr lang="en-US" sz="2800">
                <a:solidFill>
                  <a:srgbClr val="595959"/>
                </a:solidFill>
                <a:latin typeface="Questrial"/>
                <a:ea typeface="Questrial"/>
                <a:cs typeface="Questrial"/>
                <a:sym typeface="Questrial"/>
              </a:rPr>
              <a:t>Engineering Design</a:t>
            </a:r>
          </a:p>
          <a:p>
            <a:pPr marL="285750" marR="0" lvl="0" indent="-285750" algn="l" rtl="0">
              <a:spcBef>
                <a:spcPts val="0"/>
              </a:spcBef>
              <a:buClr>
                <a:schemeClr val="dk1"/>
              </a:buClr>
              <a:buFont typeface="Arial"/>
              <a:buNone/>
            </a:pPr>
            <a:endParaRPr sz="3200">
              <a:solidFill>
                <a:srgbClr val="595959"/>
              </a:solidFill>
              <a:latin typeface="Questrial"/>
              <a:ea typeface="Questrial"/>
              <a:cs typeface="Questrial"/>
              <a:sym typeface="Questrial"/>
            </a:endParaRPr>
          </a:p>
          <a:p>
            <a:pPr marL="285750" marR="0" lvl="0" indent="-285750" algn="l" rtl="0">
              <a:spcBef>
                <a:spcPts val="0"/>
              </a:spcBef>
              <a:buClr>
                <a:srgbClr val="595959"/>
              </a:buClr>
              <a:buSzPct val="100000"/>
              <a:buFont typeface="Arial"/>
              <a:buChar char="•"/>
            </a:pPr>
            <a:r>
              <a:rPr lang="en-US" sz="2800">
                <a:solidFill>
                  <a:srgbClr val="595959"/>
                </a:solidFill>
                <a:latin typeface="Questrial"/>
                <a:ea typeface="Questrial"/>
                <a:cs typeface="Questrial"/>
                <a:sym typeface="Questrial"/>
              </a:rPr>
              <a:t>Links Among Engineering, Technology, Science, &amp;    Society</a:t>
            </a:r>
          </a:p>
        </p:txBody>
      </p:sp>
      <p:sp>
        <p:nvSpPr>
          <p:cNvPr id="642" name="Shape 642"/>
          <p:cNvSpPr/>
          <p:nvPr/>
        </p:nvSpPr>
        <p:spPr>
          <a:xfrm>
            <a:off x="3303599" y="2621125"/>
            <a:ext cx="427500" cy="2585100"/>
          </a:xfrm>
          <a:prstGeom prst="leftBrace">
            <a:avLst>
              <a:gd name="adj1" fmla="val 8333"/>
              <a:gd name="adj2" fmla="val 50000"/>
            </a:avLst>
          </a:prstGeom>
          <a:noFill/>
          <a:ln w="19050" cap="flat" cmpd="sng">
            <a:solidFill>
              <a:schemeClr val="accent1"/>
            </a:solidFill>
            <a:prstDash val="solid"/>
            <a:round/>
            <a:headEnd type="none" w="med" len="med"/>
            <a:tailEnd type="none" w="med" len="med"/>
          </a:ln>
          <a:effectLst>
            <a:outerShdw blurRad="38100" dist="30000" dir="5400000" rotWithShape="0">
              <a:srgbClr val="000000">
                <a:alpha val="44705"/>
              </a:srgbClr>
            </a:outerShdw>
          </a:effectLst>
        </p:spPr>
        <p:txBody>
          <a:bodyPr lIns="91425" tIns="45700" rIns="91425" bIns="45700" anchor="ctr" anchorCtr="0">
            <a:noAutofit/>
          </a:bodyPr>
          <a:lstStyle/>
          <a:p>
            <a:pPr marL="0" marR="0" lvl="0" indent="0" algn="ctr" rtl="0">
              <a:spcBef>
                <a:spcPts val="0"/>
              </a:spcBef>
              <a:buNone/>
            </a:pPr>
            <a:endParaRPr sz="1800">
              <a:solidFill>
                <a:schemeClr val="dk1"/>
              </a:solidFill>
              <a:latin typeface="Questrial"/>
              <a:ea typeface="Questrial"/>
              <a:cs typeface="Questrial"/>
              <a:sym typeface="Quest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Shape 647"/>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Criteria for Core Ideas</a:t>
            </a:r>
          </a:p>
        </p:txBody>
      </p:sp>
      <p:sp>
        <p:nvSpPr>
          <p:cNvPr id="648" name="Shape 648"/>
          <p:cNvSpPr txBox="1">
            <a:spLocks noGrp="1"/>
          </p:cNvSpPr>
          <p:nvPr>
            <p:ph type="body" idx="1"/>
          </p:nvPr>
        </p:nvSpPr>
        <p:spPr>
          <a:xfrm>
            <a:off x="0" y="1600200"/>
            <a:ext cx="9048300" cy="5105400"/>
          </a:xfrm>
          <a:prstGeom prst="rect">
            <a:avLst/>
          </a:prstGeom>
          <a:noFill/>
          <a:ln>
            <a:noFill/>
          </a:ln>
        </p:spPr>
        <p:txBody>
          <a:bodyPr lIns="91425" tIns="45700" rIns="91425" bIns="45700" anchor="t" anchorCtr="0">
            <a:noAutofit/>
          </a:bodyPr>
          <a:lstStyle/>
          <a:p>
            <a:pPr marL="577850" marR="0" lvl="1" indent="-463550" algn="l" rtl="0">
              <a:lnSpc>
                <a:spcPct val="114000"/>
              </a:lnSpc>
              <a:spcBef>
                <a:spcPts val="0"/>
              </a:spcBef>
              <a:spcAft>
                <a:spcPts val="0"/>
              </a:spcAft>
              <a:buClr>
                <a:srgbClr val="61893C"/>
              </a:buClr>
              <a:buSzPct val="70000"/>
              <a:buFont typeface="Arial"/>
              <a:buChar char="•"/>
            </a:pPr>
            <a:r>
              <a:rPr lang="en-US" sz="2400" b="0" i="0" u="none" strike="noStrike" cap="none">
                <a:solidFill>
                  <a:srgbClr val="595959"/>
                </a:solidFill>
                <a:latin typeface="Questrial"/>
                <a:ea typeface="Questrial"/>
                <a:cs typeface="Questrial"/>
                <a:sym typeface="Questrial"/>
              </a:rPr>
              <a:t>Have </a:t>
            </a:r>
            <a:r>
              <a:rPr lang="en-US" sz="2400" b="1" i="0" u="none" strike="noStrike" cap="none">
                <a:solidFill>
                  <a:srgbClr val="595959"/>
                </a:solidFill>
                <a:latin typeface="Questrial"/>
                <a:ea typeface="Questrial"/>
                <a:cs typeface="Questrial"/>
                <a:sym typeface="Questrial"/>
              </a:rPr>
              <a:t>broad importance </a:t>
            </a:r>
            <a:r>
              <a:rPr lang="en-US" sz="2400" b="0" i="0" u="none" strike="noStrike" cap="none">
                <a:solidFill>
                  <a:srgbClr val="595959"/>
                </a:solidFill>
                <a:latin typeface="Questrial"/>
                <a:ea typeface="Questrial"/>
                <a:cs typeface="Questrial"/>
                <a:sym typeface="Questrial"/>
              </a:rPr>
              <a:t>across multiple sciences or engineering disciplines or be a </a:t>
            </a:r>
            <a:r>
              <a:rPr lang="en-US" sz="2400" b="1" i="0" u="none" strike="noStrike" cap="none">
                <a:solidFill>
                  <a:srgbClr val="595959"/>
                </a:solidFill>
                <a:latin typeface="Questrial"/>
                <a:ea typeface="Questrial"/>
                <a:cs typeface="Questrial"/>
                <a:sym typeface="Questrial"/>
              </a:rPr>
              <a:t>key organizing concept </a:t>
            </a:r>
            <a:r>
              <a:rPr lang="en-US" sz="2400" b="0" i="0" u="none" strike="noStrike" cap="none">
                <a:solidFill>
                  <a:srgbClr val="595959"/>
                </a:solidFill>
                <a:latin typeface="Questrial"/>
                <a:ea typeface="Questrial"/>
                <a:cs typeface="Questrial"/>
                <a:sym typeface="Questrial"/>
              </a:rPr>
              <a:t>of a single discipline; </a:t>
            </a:r>
          </a:p>
          <a:p>
            <a:pPr marL="577850" marR="0" lvl="1" indent="-463550" algn="l" rtl="0">
              <a:lnSpc>
                <a:spcPct val="114000"/>
              </a:lnSpc>
              <a:spcBef>
                <a:spcPts val="1000"/>
              </a:spcBef>
              <a:spcAft>
                <a:spcPts val="0"/>
              </a:spcAft>
              <a:buClr>
                <a:srgbClr val="61893C"/>
              </a:buClr>
              <a:buSzPct val="70000"/>
              <a:buFont typeface="Arial"/>
              <a:buChar char="•"/>
            </a:pPr>
            <a:r>
              <a:rPr lang="en-US" sz="2400" b="0" i="0" u="none" strike="noStrike" cap="none">
                <a:solidFill>
                  <a:srgbClr val="595959"/>
                </a:solidFill>
                <a:latin typeface="Questrial"/>
                <a:ea typeface="Questrial"/>
                <a:cs typeface="Questrial"/>
                <a:sym typeface="Questrial"/>
              </a:rPr>
              <a:t>Provide a </a:t>
            </a:r>
            <a:r>
              <a:rPr lang="en-US" sz="2400" b="1" i="0" u="none" strike="noStrike" cap="none">
                <a:solidFill>
                  <a:srgbClr val="595959"/>
                </a:solidFill>
                <a:latin typeface="Questrial"/>
                <a:ea typeface="Questrial"/>
                <a:cs typeface="Questrial"/>
                <a:sym typeface="Questrial"/>
              </a:rPr>
              <a:t>key tool </a:t>
            </a:r>
            <a:r>
              <a:rPr lang="en-US" sz="2400" b="0" i="0" u="none" strike="noStrike" cap="none">
                <a:solidFill>
                  <a:srgbClr val="595959"/>
                </a:solidFill>
                <a:latin typeface="Questrial"/>
                <a:ea typeface="Questrial"/>
                <a:cs typeface="Questrial"/>
                <a:sym typeface="Questrial"/>
              </a:rPr>
              <a:t>for understanding or investigating more complex ideas and solving problems;</a:t>
            </a:r>
          </a:p>
          <a:p>
            <a:pPr marL="577850" marR="0" lvl="1" indent="-463550" algn="l" rtl="0">
              <a:lnSpc>
                <a:spcPct val="114000"/>
              </a:lnSpc>
              <a:spcBef>
                <a:spcPts val="1000"/>
              </a:spcBef>
              <a:spcAft>
                <a:spcPts val="0"/>
              </a:spcAft>
              <a:buClr>
                <a:srgbClr val="61893C"/>
              </a:buClr>
              <a:buSzPct val="70000"/>
              <a:buFont typeface="Arial"/>
              <a:buChar char="•"/>
            </a:pPr>
            <a:r>
              <a:rPr lang="en-US" sz="2400" b="0" i="0" u="none" strike="noStrike" cap="none">
                <a:solidFill>
                  <a:srgbClr val="595959"/>
                </a:solidFill>
                <a:latin typeface="Questrial"/>
                <a:ea typeface="Questrial"/>
                <a:cs typeface="Questrial"/>
                <a:sym typeface="Questrial"/>
              </a:rPr>
              <a:t>Relate to the </a:t>
            </a:r>
            <a:r>
              <a:rPr lang="en-US" sz="2400" b="1" i="0" u="none" strike="noStrike" cap="none">
                <a:solidFill>
                  <a:srgbClr val="595959"/>
                </a:solidFill>
                <a:latin typeface="Questrial"/>
                <a:ea typeface="Questrial"/>
                <a:cs typeface="Questrial"/>
                <a:sym typeface="Questrial"/>
              </a:rPr>
              <a:t>interests and life experiences of students </a:t>
            </a:r>
            <a:r>
              <a:rPr lang="en-US" sz="2400" b="0" i="0" u="none" strike="noStrike" cap="none">
                <a:solidFill>
                  <a:srgbClr val="595959"/>
                </a:solidFill>
                <a:latin typeface="Questrial"/>
                <a:ea typeface="Questrial"/>
                <a:cs typeface="Questrial"/>
                <a:sym typeface="Questrial"/>
              </a:rPr>
              <a:t>or be connected to </a:t>
            </a:r>
            <a:r>
              <a:rPr lang="en-US" sz="2400" b="1" i="0" u="none" strike="noStrike" cap="none">
                <a:solidFill>
                  <a:srgbClr val="595959"/>
                </a:solidFill>
                <a:latin typeface="Questrial"/>
                <a:ea typeface="Questrial"/>
                <a:cs typeface="Questrial"/>
                <a:sym typeface="Questrial"/>
              </a:rPr>
              <a:t>societal or personal concerns </a:t>
            </a:r>
            <a:r>
              <a:rPr lang="en-US" sz="2400" b="0" i="0" u="none" strike="noStrike" cap="none">
                <a:solidFill>
                  <a:srgbClr val="595959"/>
                </a:solidFill>
                <a:latin typeface="Questrial"/>
                <a:ea typeface="Questrial"/>
                <a:cs typeface="Questrial"/>
                <a:sym typeface="Questrial"/>
              </a:rPr>
              <a:t>that require scientific or technological knowledge;</a:t>
            </a:r>
          </a:p>
          <a:p>
            <a:pPr marL="577850" marR="0" lvl="1" indent="-463550" algn="l" rtl="0">
              <a:lnSpc>
                <a:spcPct val="114000"/>
              </a:lnSpc>
              <a:spcBef>
                <a:spcPts val="1000"/>
              </a:spcBef>
              <a:spcAft>
                <a:spcPts val="0"/>
              </a:spcAft>
              <a:buClr>
                <a:srgbClr val="61893C"/>
              </a:buClr>
              <a:buSzPct val="70000"/>
              <a:buFont typeface="Arial"/>
              <a:buChar char="•"/>
            </a:pPr>
            <a:r>
              <a:rPr lang="en-US" sz="2400" b="0" i="0" u="none" strike="noStrike" cap="none">
                <a:solidFill>
                  <a:srgbClr val="595959"/>
                </a:solidFill>
                <a:latin typeface="Questrial"/>
                <a:ea typeface="Questrial"/>
                <a:cs typeface="Questrial"/>
                <a:sym typeface="Questrial"/>
              </a:rPr>
              <a:t>Be </a:t>
            </a:r>
            <a:r>
              <a:rPr lang="en-US" sz="2400" b="1" i="0" u="none" strike="noStrike" cap="none">
                <a:solidFill>
                  <a:srgbClr val="595959"/>
                </a:solidFill>
                <a:latin typeface="Questrial"/>
                <a:ea typeface="Questrial"/>
                <a:cs typeface="Questrial"/>
                <a:sym typeface="Questrial"/>
              </a:rPr>
              <a:t>teachable</a:t>
            </a:r>
            <a:r>
              <a:rPr lang="en-US" sz="2400" b="0" i="0" u="none" strike="noStrike" cap="none">
                <a:solidFill>
                  <a:srgbClr val="595959"/>
                </a:solidFill>
                <a:latin typeface="Questrial"/>
                <a:ea typeface="Questrial"/>
                <a:cs typeface="Questrial"/>
                <a:sym typeface="Questrial"/>
              </a:rPr>
              <a:t> and </a:t>
            </a:r>
            <a:r>
              <a:rPr lang="en-US" sz="2400" b="1" i="0" u="none" strike="noStrike" cap="none">
                <a:solidFill>
                  <a:srgbClr val="595959"/>
                </a:solidFill>
                <a:latin typeface="Questrial"/>
                <a:ea typeface="Questrial"/>
                <a:cs typeface="Questrial"/>
                <a:sym typeface="Questrial"/>
              </a:rPr>
              <a:t>learnable</a:t>
            </a:r>
            <a:r>
              <a:rPr lang="en-US" sz="2400" b="0" i="0" u="none" strike="noStrike" cap="none">
                <a:solidFill>
                  <a:srgbClr val="595959"/>
                </a:solidFill>
                <a:latin typeface="Questrial"/>
                <a:ea typeface="Questrial"/>
                <a:cs typeface="Questrial"/>
                <a:sym typeface="Questrial"/>
              </a:rPr>
              <a:t> over multiple grades                      at increasing levels of depth and sophistication.</a:t>
            </a:r>
          </a:p>
          <a:p>
            <a:pPr marL="0" marR="0" lvl="0" indent="0" algn="l" rtl="0">
              <a:spcBef>
                <a:spcPts val="1700"/>
              </a:spcBef>
              <a:buClr>
                <a:srgbClr val="0D467A"/>
              </a:buClr>
              <a:buSzPct val="25000"/>
              <a:buFont typeface="Merriweather Sans"/>
              <a:buNone/>
            </a:pPr>
            <a:endParaRPr sz="2900" b="0" i="0" u="none" strike="noStrike" cap="none">
              <a:solidFill>
                <a:schemeClr val="dk1"/>
              </a:solidFill>
              <a:latin typeface="Questrial"/>
              <a:ea typeface="Questrial"/>
              <a:cs typeface="Questrial"/>
              <a:sym typeface="Quest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Shape 653"/>
          <p:cNvSpPr txBox="1">
            <a:spLocks noGrp="1"/>
          </p:cNvSpPr>
          <p:nvPr>
            <p:ph type="body" idx="1"/>
          </p:nvPr>
        </p:nvSpPr>
        <p:spPr>
          <a:xfrm>
            <a:off x="202018" y="1676400"/>
            <a:ext cx="8846287" cy="4953000"/>
          </a:xfrm>
          <a:prstGeom prst="rect">
            <a:avLst/>
          </a:prstGeom>
          <a:noFill/>
          <a:ln>
            <a:noFill/>
          </a:ln>
        </p:spPr>
        <p:txBody>
          <a:bodyPr lIns="91425" tIns="45700" rIns="91425" bIns="45700" anchor="t" anchorCtr="0">
            <a:noAutofit/>
          </a:bodyPr>
          <a:lstStyle/>
          <a:p>
            <a:pPr marL="320040" marR="0" lvl="0" indent="-320040" algn="l" rtl="0">
              <a:lnSpc>
                <a:spcPct val="114000"/>
              </a:lnSpc>
              <a:spcBef>
                <a:spcPts val="0"/>
              </a:spcBef>
              <a:spcAft>
                <a:spcPts val="0"/>
              </a:spcAft>
              <a:buClr>
                <a:srgbClr val="0D467A"/>
              </a:buClr>
              <a:buSzPct val="100000"/>
              <a:buFont typeface="Merriweather Sans"/>
              <a:buChar char="■"/>
            </a:pPr>
            <a:r>
              <a:rPr lang="en-US" sz="2400" b="0" i="0" u="none" strike="noStrike" cap="none">
                <a:solidFill>
                  <a:srgbClr val="595959"/>
                </a:solidFill>
                <a:latin typeface="Questrial"/>
                <a:ea typeface="Questrial"/>
                <a:cs typeface="Questrial"/>
                <a:sym typeface="Questrial"/>
              </a:rPr>
              <a:t>What does  “three-dimensional learning” look like?</a:t>
            </a:r>
          </a:p>
          <a:p>
            <a:pPr marL="320040" marR="0" lvl="0" indent="-320040" algn="l" rtl="0">
              <a:lnSpc>
                <a:spcPct val="114000"/>
              </a:lnSpc>
              <a:spcBef>
                <a:spcPts val="1000"/>
              </a:spcBef>
              <a:spcAft>
                <a:spcPts val="0"/>
              </a:spcAft>
              <a:buClr>
                <a:srgbClr val="0D467A"/>
              </a:buClr>
              <a:buSzPct val="100000"/>
              <a:buFont typeface="Merriweather Sans"/>
              <a:buChar char="■"/>
            </a:pPr>
            <a:r>
              <a:rPr lang="en-US" sz="2400" b="0" i="0" u="none" strike="noStrike" cap="none">
                <a:solidFill>
                  <a:srgbClr val="595959"/>
                </a:solidFill>
                <a:latin typeface="Questrial"/>
                <a:ea typeface="Questrial"/>
                <a:cs typeface="Questrial"/>
                <a:sym typeface="Questrial"/>
              </a:rPr>
              <a:t>How do “practices” help students make sense of phenomena or to design solutions to problems?</a:t>
            </a:r>
          </a:p>
          <a:p>
            <a:pPr marL="320040" marR="0" lvl="0" indent="-320040" algn="l" rtl="0">
              <a:lnSpc>
                <a:spcPct val="114000"/>
              </a:lnSpc>
              <a:spcBef>
                <a:spcPts val="1000"/>
              </a:spcBef>
              <a:spcAft>
                <a:spcPts val="0"/>
              </a:spcAft>
              <a:buClr>
                <a:srgbClr val="0D467A"/>
              </a:buClr>
              <a:buSzPct val="100000"/>
              <a:buFont typeface="Merriweather Sans"/>
              <a:buChar char="■"/>
            </a:pPr>
            <a:r>
              <a:rPr lang="en-US" sz="2400" b="0" i="0" u="none" strike="noStrike" cap="none">
                <a:solidFill>
                  <a:srgbClr val="595959"/>
                </a:solidFill>
                <a:latin typeface="Questrial"/>
                <a:ea typeface="Questrial"/>
                <a:cs typeface="Questrial"/>
                <a:sym typeface="Questrial"/>
              </a:rPr>
              <a:t>How do “crosscutting concepts” provide ways of looking at phenomena across different science disciplines?</a:t>
            </a:r>
          </a:p>
          <a:p>
            <a:pPr marL="320040" marR="0" lvl="0" indent="-320040" algn="l" rtl="0">
              <a:lnSpc>
                <a:spcPct val="114000"/>
              </a:lnSpc>
              <a:spcBef>
                <a:spcPts val="1000"/>
              </a:spcBef>
              <a:spcAft>
                <a:spcPts val="0"/>
              </a:spcAft>
              <a:buClr>
                <a:srgbClr val="0D467A"/>
              </a:buClr>
              <a:buSzPct val="100000"/>
              <a:buFont typeface="Merriweather Sans"/>
              <a:buChar char="■"/>
            </a:pPr>
            <a:r>
              <a:rPr lang="en-US" sz="2400" b="0" i="0" u="none" strike="noStrike" cap="none">
                <a:solidFill>
                  <a:srgbClr val="595959"/>
                </a:solidFill>
                <a:latin typeface="Questrial"/>
                <a:ea typeface="Questrial"/>
                <a:cs typeface="Questrial"/>
                <a:sym typeface="Questrial"/>
              </a:rPr>
              <a:t>How do “core idea” help focus K-12 science curriculum, instruction, and assessments on the most important aspects of science?</a:t>
            </a:r>
          </a:p>
          <a:p>
            <a:pPr marL="320040" marR="0" lvl="0" indent="-320040" algn="l" rtl="0">
              <a:spcBef>
                <a:spcPts val="1700"/>
              </a:spcBef>
              <a:buClr>
                <a:srgbClr val="0D467A"/>
              </a:buClr>
              <a:buSzPct val="100000"/>
              <a:buFont typeface="Merriweather Sans"/>
              <a:buNone/>
            </a:pPr>
            <a:endParaRPr sz="2400" b="0" i="0" u="none" strike="noStrike" cap="none">
              <a:solidFill>
                <a:schemeClr val="dk1"/>
              </a:solidFill>
              <a:latin typeface="Questrial"/>
              <a:ea typeface="Questrial"/>
              <a:cs typeface="Questrial"/>
              <a:sym typeface="Questrial"/>
            </a:endParaRPr>
          </a:p>
        </p:txBody>
      </p:sp>
      <p:sp>
        <p:nvSpPr>
          <p:cNvPr id="654" name="Shape 654"/>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Module 1 Reflection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Shape 137"/>
          <p:cNvPicPr preferRelativeResize="0"/>
          <p:nvPr/>
        </p:nvPicPr>
        <p:blipFill rotWithShape="1">
          <a:blip r:embed="rId3">
            <a:alphaModFix/>
          </a:blip>
          <a:srcRect/>
          <a:stretch/>
        </p:blipFill>
        <p:spPr>
          <a:xfrm>
            <a:off x="1600199" y="157656"/>
            <a:ext cx="6248400" cy="5481000"/>
          </a:xfrm>
          <a:prstGeom prst="rect">
            <a:avLst/>
          </a:prstGeom>
          <a:noFill/>
          <a:ln>
            <a:noFill/>
          </a:ln>
        </p:spPr>
      </p:pic>
    </p:spTree>
  </p:cSld>
  <p:clrMapOvr>
    <a:masterClrMapping/>
  </p:clrMapOvr>
  <p:transition spd="slow">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pic>
        <p:nvPicPr>
          <p:cNvPr id="660" name="Shape 660"/>
          <p:cNvPicPr preferRelativeResize="0"/>
          <p:nvPr/>
        </p:nvPicPr>
        <p:blipFill rotWithShape="1">
          <a:blip r:embed="rId3">
            <a:alphaModFix/>
          </a:blip>
          <a:srcRect l="59815" t="3047" r="4256" b="4544"/>
          <a:stretch/>
        </p:blipFill>
        <p:spPr>
          <a:xfrm>
            <a:off x="0" y="0"/>
            <a:ext cx="9144000" cy="6962274"/>
          </a:xfrm>
          <a:prstGeom prst="rect">
            <a:avLst/>
          </a:prstGeom>
          <a:noFill/>
          <a:ln>
            <a:noFill/>
          </a:ln>
        </p:spPr>
      </p:pic>
      <p:pic>
        <p:nvPicPr>
          <p:cNvPr id="661" name="Shape 661"/>
          <p:cNvPicPr preferRelativeResize="0"/>
          <p:nvPr/>
        </p:nvPicPr>
        <p:blipFill rotWithShape="1">
          <a:blip r:embed="rId4">
            <a:alphaModFix/>
          </a:blip>
          <a:srcRect/>
          <a:stretch/>
        </p:blipFill>
        <p:spPr>
          <a:xfrm>
            <a:off x="4021449" y="4267200"/>
            <a:ext cx="1335000" cy="612000"/>
          </a:xfrm>
          <a:prstGeom prst="rect">
            <a:avLst/>
          </a:prstGeom>
          <a:noFill/>
          <a:ln>
            <a:noFill/>
          </a:ln>
        </p:spPr>
      </p:pic>
      <p:sp>
        <p:nvSpPr>
          <p:cNvPr id="662" name="Shape 662"/>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1200">
                <a:solidFill>
                  <a:srgbClr val="000000"/>
                </a:solidFill>
                <a:latin typeface="Questrial"/>
                <a:ea typeface="Questrial"/>
                <a:cs typeface="Questrial"/>
                <a:sym typeface="Questrial"/>
              </a:rPr>
              <a:t>EQuiP Rubric for Science v3.0 Professional Learning </a:t>
            </a:r>
          </a:p>
        </p:txBody>
      </p:sp>
      <p:sp>
        <p:nvSpPr>
          <p:cNvPr id="663" name="Shape 663"/>
          <p:cNvSpPr txBox="1"/>
          <p:nvPr/>
        </p:nvSpPr>
        <p:spPr>
          <a:xfrm>
            <a:off x="457200" y="5029200"/>
            <a:ext cx="8686800" cy="10773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600" b="1">
                <a:solidFill>
                  <a:schemeClr val="dk1"/>
                </a:solidFill>
                <a:latin typeface="Questrial"/>
                <a:ea typeface="Questrial"/>
                <a:cs typeface="Questrial"/>
                <a:sym typeface="Questrial"/>
              </a:rPr>
              <a:t>Module 2:  Overview of Performance Expectations</a:t>
            </a:r>
          </a:p>
          <a:p>
            <a:pPr marL="0" marR="0" lvl="0" indent="0" algn="l" rtl="0">
              <a:spcBef>
                <a:spcPts val="0"/>
              </a:spcBef>
              <a:buSzPct val="25000"/>
              <a:buNone/>
            </a:pPr>
            <a:r>
              <a:rPr lang="en-US" sz="3200" b="1">
                <a:solidFill>
                  <a:schemeClr val="dk1"/>
                </a:solidFill>
                <a:latin typeface="Questrial"/>
                <a:ea typeface="Questrial"/>
                <a:cs typeface="Questrial"/>
                <a:sym typeface="Questrial"/>
              </a:rPr>
              <a:t>  </a:t>
            </a:r>
          </a:p>
        </p:txBody>
      </p:sp>
    </p:spTree>
  </p:cSld>
  <p:clrMapOvr>
    <a:masterClrMapping/>
  </p:clrMapOvr>
  <p:transition spd="slow">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Shape 668"/>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200" b="0" i="0" u="none" strike="noStrike" cap="none">
                <a:solidFill>
                  <a:schemeClr val="dk1"/>
                </a:solidFill>
                <a:latin typeface="Questrial"/>
                <a:ea typeface="Questrial"/>
                <a:cs typeface="Questrial"/>
                <a:sym typeface="Questrial"/>
              </a:rPr>
              <a:t>Module 2: Overview of Performance Expectations </a:t>
            </a:r>
          </a:p>
        </p:txBody>
      </p:sp>
      <p:sp>
        <p:nvSpPr>
          <p:cNvPr id="669" name="Shape 669"/>
          <p:cNvSpPr txBox="1">
            <a:spLocks noGrp="1"/>
          </p:cNvSpPr>
          <p:nvPr>
            <p:ph type="body" idx="1"/>
          </p:nvPr>
        </p:nvSpPr>
        <p:spPr>
          <a:xfrm>
            <a:off x="612647" y="1600200"/>
            <a:ext cx="8153399" cy="4495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0D467A"/>
              </a:buClr>
              <a:buSzPct val="25000"/>
              <a:buFont typeface="Merriweather Sans"/>
              <a:buNone/>
            </a:pPr>
            <a:endParaRPr sz="2800" b="0" i="0" u="none" strike="noStrike" cap="none">
              <a:solidFill>
                <a:schemeClr val="dk1"/>
              </a:solidFill>
              <a:latin typeface="Questrial"/>
              <a:ea typeface="Questrial"/>
              <a:cs typeface="Questrial"/>
              <a:sym typeface="Questrial"/>
            </a:endParaRPr>
          </a:p>
          <a:p>
            <a:pPr marL="514350" marR="0" lvl="1" indent="-285750" algn="l" rtl="0">
              <a:spcBef>
                <a:spcPts val="550"/>
              </a:spcBef>
              <a:spcAft>
                <a:spcPts val="0"/>
              </a:spcAft>
              <a:buClr>
                <a:srgbClr val="61893C"/>
              </a:buClr>
              <a:buSzPct val="70000"/>
              <a:buFont typeface="Arial"/>
              <a:buChar char="•"/>
            </a:pPr>
            <a:r>
              <a:rPr lang="en-US" sz="2800" b="0" i="0" u="none" strike="noStrike" cap="none">
                <a:solidFill>
                  <a:srgbClr val="595959"/>
                </a:solidFill>
                <a:latin typeface="Questrial"/>
                <a:ea typeface="Questrial"/>
                <a:cs typeface="Questrial"/>
                <a:sym typeface="Questrial"/>
              </a:rPr>
              <a:t>What are the component parts of a </a:t>
            </a:r>
            <a:r>
              <a:rPr lang="en-US" sz="2800" b="1" i="0" u="none" strike="noStrike" cap="none">
                <a:solidFill>
                  <a:srgbClr val="595959"/>
                </a:solidFill>
                <a:latin typeface="Questrial"/>
                <a:ea typeface="Questrial"/>
                <a:cs typeface="Questrial"/>
                <a:sym typeface="Questrial"/>
              </a:rPr>
              <a:t>“performance expectation”</a:t>
            </a:r>
            <a:r>
              <a:rPr lang="en-US" sz="2800" b="0" i="0" u="none" strike="noStrike" cap="none">
                <a:solidFill>
                  <a:srgbClr val="595959"/>
                </a:solidFill>
                <a:latin typeface="Questrial"/>
                <a:ea typeface="Questrial"/>
                <a:cs typeface="Questrial"/>
                <a:sym typeface="Questrial"/>
              </a:rPr>
              <a:t>? </a:t>
            </a:r>
          </a:p>
          <a:p>
            <a:pPr marL="514350" marR="0" lvl="1" indent="-285750" algn="l" rtl="0">
              <a:spcBef>
                <a:spcPts val="550"/>
              </a:spcBef>
              <a:spcAft>
                <a:spcPts val="0"/>
              </a:spcAft>
              <a:buClr>
                <a:srgbClr val="61893C"/>
              </a:buClr>
              <a:buSzPct val="70000"/>
              <a:buFont typeface="Arial"/>
              <a:buNone/>
            </a:pPr>
            <a:endParaRPr sz="2800" b="0" i="0" u="none" strike="noStrike" cap="none">
              <a:solidFill>
                <a:srgbClr val="595959"/>
              </a:solidFill>
              <a:latin typeface="Questrial"/>
              <a:ea typeface="Questrial"/>
              <a:cs typeface="Questrial"/>
              <a:sym typeface="Questrial"/>
            </a:endParaRPr>
          </a:p>
          <a:p>
            <a:pPr marL="514350" marR="0" lvl="1" indent="-285750" algn="l" rtl="0">
              <a:spcBef>
                <a:spcPts val="550"/>
              </a:spcBef>
              <a:spcAft>
                <a:spcPts val="0"/>
              </a:spcAft>
              <a:buClr>
                <a:srgbClr val="61893C"/>
              </a:buClr>
              <a:buSzPct val="70000"/>
              <a:buFont typeface="Arial"/>
              <a:buChar char="•"/>
            </a:pPr>
            <a:r>
              <a:rPr lang="en-US" sz="2800" b="0" i="0" u="none" strike="noStrike" cap="none">
                <a:solidFill>
                  <a:srgbClr val="595959"/>
                </a:solidFill>
                <a:latin typeface="Questrial"/>
                <a:ea typeface="Questrial"/>
                <a:cs typeface="Questrial"/>
                <a:sym typeface="Questrial"/>
              </a:rPr>
              <a:t>What are the implications of the three dimensions in the </a:t>
            </a:r>
            <a:r>
              <a:rPr lang="en-US" sz="2800" b="1" i="0" u="none" strike="noStrike" cap="none">
                <a:solidFill>
                  <a:srgbClr val="595959"/>
                </a:solidFill>
                <a:latin typeface="Questrial"/>
                <a:ea typeface="Questrial"/>
                <a:cs typeface="Questrial"/>
                <a:sym typeface="Questrial"/>
              </a:rPr>
              <a:t>“performance expectations”</a:t>
            </a:r>
            <a:r>
              <a:rPr lang="en-US" sz="2800" b="0" i="0" u="none" strike="noStrike" cap="none">
                <a:solidFill>
                  <a:srgbClr val="595959"/>
                </a:solidFill>
                <a:latin typeface="Questrial"/>
                <a:ea typeface="Questrial"/>
                <a:cs typeface="Questrial"/>
                <a:sym typeface="Questrial"/>
              </a:rPr>
              <a:t> for learning in the science classroom?</a:t>
            </a:r>
          </a:p>
          <a:p>
            <a:pPr marL="320040" marR="0" lvl="0" indent="-320040" algn="l" rtl="0">
              <a:spcBef>
                <a:spcPts val="700"/>
              </a:spcBef>
              <a:spcAft>
                <a:spcPts val="0"/>
              </a:spcAft>
              <a:buClr>
                <a:srgbClr val="0D467A"/>
              </a:buClr>
              <a:buSzPct val="100000"/>
              <a:buFont typeface="Merriweather Sans"/>
              <a:buNone/>
            </a:pPr>
            <a:endParaRPr sz="2800" b="0" i="0" u="none" strike="noStrike" cap="none">
              <a:solidFill>
                <a:schemeClr val="dk1"/>
              </a:solidFill>
              <a:latin typeface="Questrial"/>
              <a:ea typeface="Questrial"/>
              <a:cs typeface="Questrial"/>
              <a:sym typeface="Questrial"/>
            </a:endParaRPr>
          </a:p>
          <a:p>
            <a:pPr marL="320040" marR="0" lvl="0" indent="-320040" algn="l" rtl="0">
              <a:spcBef>
                <a:spcPts val="700"/>
              </a:spcBef>
              <a:spcAft>
                <a:spcPts val="0"/>
              </a:spcAft>
              <a:buClr>
                <a:srgbClr val="0D467A"/>
              </a:buClr>
              <a:buSzPct val="100000"/>
              <a:buFont typeface="Merriweather Sans"/>
              <a:buNone/>
            </a:pPr>
            <a:endParaRPr sz="2800" b="0" i="0" u="none" strike="noStrike" cap="none">
              <a:solidFill>
                <a:schemeClr val="dk1"/>
              </a:solidFill>
              <a:latin typeface="Questrial"/>
              <a:ea typeface="Questrial"/>
              <a:cs typeface="Questrial"/>
              <a:sym typeface="Questrial"/>
            </a:endParaRPr>
          </a:p>
          <a:p>
            <a:pPr marL="0" marR="0" lvl="0" indent="0" algn="l" rtl="0">
              <a:spcBef>
                <a:spcPts val="700"/>
              </a:spcBef>
              <a:buClr>
                <a:srgbClr val="0D467A"/>
              </a:buClr>
              <a:buSzPct val="25000"/>
              <a:buFont typeface="Merriweather Sans"/>
              <a:buNone/>
            </a:pPr>
            <a:endParaRPr sz="2900" b="0" i="0" u="none" strike="noStrike" cap="none">
              <a:solidFill>
                <a:schemeClr val="dk1"/>
              </a:solidFill>
              <a:latin typeface="Questrial"/>
              <a:ea typeface="Questrial"/>
              <a:cs typeface="Questrial"/>
              <a:sym typeface="Quest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Shape 674"/>
          <p:cNvSpPr txBox="1">
            <a:spLocks noGrp="1"/>
          </p:cNvSpPr>
          <p:nvPr>
            <p:ph type="title"/>
          </p:nvPr>
        </p:nvSpPr>
        <p:spPr>
          <a:xfrm>
            <a:off x="1066800" y="228600"/>
            <a:ext cx="7969800" cy="9906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600" b="0" i="0" u="none" strike="noStrike" cap="none">
                <a:solidFill>
                  <a:schemeClr val="dk1"/>
                </a:solidFill>
                <a:latin typeface="Questrial"/>
                <a:ea typeface="Questrial"/>
                <a:cs typeface="Questrial"/>
                <a:sym typeface="Questrial"/>
              </a:rPr>
              <a:t>What Are Performance Expectations?</a:t>
            </a:r>
          </a:p>
        </p:txBody>
      </p:sp>
      <p:sp>
        <p:nvSpPr>
          <p:cNvPr id="675" name="Shape 675"/>
          <p:cNvSpPr txBox="1">
            <a:spLocks noGrp="1"/>
          </p:cNvSpPr>
          <p:nvPr>
            <p:ph type="body" idx="1"/>
          </p:nvPr>
        </p:nvSpPr>
        <p:spPr>
          <a:xfrm>
            <a:off x="587022" y="1190848"/>
            <a:ext cx="7969955" cy="466950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0D467A"/>
              </a:buClr>
              <a:buSzPct val="25000"/>
              <a:buFont typeface="Merriweather Sans"/>
              <a:buNone/>
            </a:pPr>
            <a:endParaRPr sz="2900" b="0" i="0" u="none" strike="noStrike" cap="none">
              <a:solidFill>
                <a:schemeClr val="dk1"/>
              </a:solidFill>
              <a:latin typeface="Questrial"/>
              <a:ea typeface="Questrial"/>
              <a:cs typeface="Questrial"/>
              <a:sym typeface="Questrial"/>
            </a:endParaRPr>
          </a:p>
          <a:p>
            <a:pPr marL="0" marR="0" lvl="0" indent="0" algn="ctr" rtl="0">
              <a:spcBef>
                <a:spcPts val="700"/>
              </a:spcBef>
              <a:buClr>
                <a:srgbClr val="0D467A"/>
              </a:buClr>
              <a:buSzPct val="25000"/>
              <a:buFont typeface="Merriweather Sans"/>
              <a:buNone/>
            </a:pPr>
            <a:r>
              <a:rPr lang="en-US" sz="3600" b="0" i="0" u="none" strike="noStrike" cap="none">
                <a:solidFill>
                  <a:srgbClr val="595959"/>
                </a:solidFill>
                <a:latin typeface="Questrial"/>
                <a:ea typeface="Questrial"/>
                <a:cs typeface="Questrial"/>
                <a:sym typeface="Questrial"/>
              </a:rPr>
              <a:t>Performance Expectations state what students should be able to do in order to demonstrate that they have met the standard, thus providing clear and specific targets for curriculum, instruction, and classroom assessment.</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Shape 681"/>
          <p:cNvSpPr txBox="1"/>
          <p:nvPr/>
        </p:nvSpPr>
        <p:spPr>
          <a:xfrm>
            <a:off x="1552574" y="5564187"/>
            <a:ext cx="7591426" cy="1016000"/>
          </a:xfrm>
          <a:prstGeom prst="rect">
            <a:avLst/>
          </a:prstGeom>
          <a:solidFill>
            <a:srgbClr val="F2F2F2"/>
          </a:solidFill>
          <a:ln w="9525" cap="flat" cmpd="sng">
            <a:solidFill>
              <a:srgbClr val="000000"/>
            </a:solidFill>
            <a:prstDash val="solid"/>
            <a:miter/>
            <a:headEnd type="none" w="med" len="med"/>
            <a:tailEnd type="none" w="med" len="med"/>
          </a:ln>
          <a:effectLst>
            <a:outerShdw blurRad="50799" dist="38100" dir="2700000" algn="tl" rotWithShape="0">
              <a:srgbClr val="000000">
                <a:alpha val="42745"/>
              </a:srgbClr>
            </a:outerShdw>
          </a:effectLst>
        </p:spPr>
        <p:txBody>
          <a:bodyPr lIns="91425" tIns="45700" rIns="91425" bIns="45700" anchor="t" anchorCtr="0">
            <a:noAutofit/>
          </a:bodyPr>
          <a:lstStyle/>
          <a:p>
            <a:pPr marL="0" marR="0" lvl="0" indent="0" algn="l" rtl="0">
              <a:spcBef>
                <a:spcPts val="0"/>
              </a:spcBef>
              <a:buSzPct val="25000"/>
              <a:buNone/>
            </a:pPr>
            <a:r>
              <a:rPr lang="en-US" sz="2000">
                <a:solidFill>
                  <a:srgbClr val="595959"/>
                </a:solidFill>
                <a:latin typeface="Questrial"/>
                <a:ea typeface="Questrial"/>
                <a:cs typeface="Questrial"/>
                <a:sym typeface="Questrial"/>
              </a:rPr>
              <a:t>2-PS1-2. Analyze data obtained from testing different materials to determine which materials have the properties that are best suited for an intended purpose</a:t>
            </a:r>
          </a:p>
        </p:txBody>
      </p:sp>
      <p:sp>
        <p:nvSpPr>
          <p:cNvPr id="682" name="Shape 682"/>
          <p:cNvSpPr txBox="1"/>
          <p:nvPr/>
        </p:nvSpPr>
        <p:spPr>
          <a:xfrm>
            <a:off x="1924225" y="4489450"/>
            <a:ext cx="7219774" cy="708024"/>
          </a:xfrm>
          <a:prstGeom prst="rect">
            <a:avLst/>
          </a:prstGeom>
          <a:solidFill>
            <a:srgbClr val="F2F2F2"/>
          </a:solidFill>
          <a:ln w="9525" cap="flat" cmpd="sng">
            <a:solidFill>
              <a:srgbClr val="000000"/>
            </a:solidFill>
            <a:prstDash val="solid"/>
            <a:miter/>
            <a:headEnd type="none" w="med" len="med"/>
            <a:tailEnd type="none" w="med" len="med"/>
          </a:ln>
          <a:effectLst>
            <a:outerShdw blurRad="50799" dist="38100" dir="2700000" algn="tl" rotWithShape="0">
              <a:srgbClr val="000000">
                <a:alpha val="42745"/>
              </a:srgbClr>
            </a:outerShdw>
          </a:effectLst>
        </p:spPr>
        <p:txBody>
          <a:bodyPr lIns="91425" tIns="45700" rIns="91425" bIns="45700" anchor="t" anchorCtr="0">
            <a:noAutofit/>
          </a:bodyPr>
          <a:lstStyle/>
          <a:p>
            <a:pPr marL="0" marR="0" lvl="0" indent="0" algn="l" rtl="0">
              <a:spcBef>
                <a:spcPts val="0"/>
              </a:spcBef>
              <a:buSzPct val="25000"/>
              <a:buNone/>
            </a:pPr>
            <a:r>
              <a:rPr lang="en-US" sz="2000">
                <a:solidFill>
                  <a:srgbClr val="595959"/>
                </a:solidFill>
                <a:latin typeface="Questrial"/>
                <a:ea typeface="Questrial"/>
                <a:cs typeface="Questrial"/>
                <a:sym typeface="Questrial"/>
              </a:rPr>
              <a:t>5-PS1-3. Make observations and measurements to identify materials based on their properties.</a:t>
            </a:r>
          </a:p>
        </p:txBody>
      </p:sp>
      <p:sp>
        <p:nvSpPr>
          <p:cNvPr id="683" name="Shape 683"/>
          <p:cNvSpPr txBox="1"/>
          <p:nvPr/>
        </p:nvSpPr>
        <p:spPr>
          <a:xfrm>
            <a:off x="2112963" y="3035300"/>
            <a:ext cx="7031036" cy="1016000"/>
          </a:xfrm>
          <a:prstGeom prst="rect">
            <a:avLst/>
          </a:prstGeom>
          <a:solidFill>
            <a:srgbClr val="F2F2F2"/>
          </a:solidFill>
          <a:ln w="9525" cap="flat" cmpd="sng">
            <a:solidFill>
              <a:srgbClr val="000000"/>
            </a:solidFill>
            <a:prstDash val="solid"/>
            <a:miter/>
            <a:headEnd type="none" w="med" len="med"/>
            <a:tailEnd type="none" w="med" len="med"/>
          </a:ln>
          <a:effectLst>
            <a:outerShdw blurRad="50799" dist="38100" dir="2700000" algn="tl" rotWithShape="0">
              <a:srgbClr val="000000">
                <a:alpha val="42745"/>
              </a:srgbClr>
            </a:outerShdw>
          </a:effectLst>
        </p:spPr>
        <p:txBody>
          <a:bodyPr lIns="91425" tIns="45700" rIns="91425" bIns="45700" anchor="t" anchorCtr="0">
            <a:noAutofit/>
          </a:bodyPr>
          <a:lstStyle/>
          <a:p>
            <a:pPr marL="0" marR="0" lvl="0" indent="0" algn="l" rtl="0">
              <a:spcBef>
                <a:spcPts val="0"/>
              </a:spcBef>
              <a:buSzPct val="25000"/>
              <a:buNone/>
            </a:pPr>
            <a:r>
              <a:rPr lang="en-US" sz="2000">
                <a:solidFill>
                  <a:srgbClr val="595959"/>
                </a:solidFill>
                <a:latin typeface="Questrial"/>
                <a:ea typeface="Questrial"/>
                <a:cs typeface="Questrial"/>
                <a:sym typeface="Questrial"/>
              </a:rPr>
              <a:t>MS-PS1-2. Analyze and interpret data on the properties of substances before and after the substances interact to determine if a chemical reaction has occurred.</a:t>
            </a:r>
          </a:p>
        </p:txBody>
      </p:sp>
      <p:grpSp>
        <p:nvGrpSpPr>
          <p:cNvPr id="684" name="Shape 684"/>
          <p:cNvGrpSpPr/>
          <p:nvPr/>
        </p:nvGrpSpPr>
        <p:grpSpPr>
          <a:xfrm>
            <a:off x="55264" y="1639692"/>
            <a:ext cx="1981199" cy="5218038"/>
            <a:chOff x="0" y="0"/>
            <a:chExt cx="1981199" cy="6248400"/>
          </a:xfrm>
        </p:grpSpPr>
        <p:sp>
          <p:nvSpPr>
            <p:cNvPr id="685" name="Shape 685"/>
            <p:cNvSpPr/>
            <p:nvPr/>
          </p:nvSpPr>
          <p:spPr>
            <a:xfrm rot="10800000">
              <a:off x="0" y="0"/>
              <a:ext cx="1981199" cy="1562099"/>
            </a:xfrm>
            <a:prstGeom prst="trapezoid">
              <a:avLst>
                <a:gd name="adj" fmla="val 15854"/>
              </a:avLst>
            </a:prstGeom>
            <a:solidFill>
              <a:srgbClr val="95A383"/>
            </a:solidFill>
            <a:ln>
              <a:noFill/>
            </a:ln>
          </p:spPr>
          <p:txBody>
            <a:bodyPr lIns="91425" tIns="91425" rIns="91425" bIns="91425" anchor="ctr" anchorCtr="0">
              <a:noAutofit/>
            </a:bodyPr>
            <a:lstStyle/>
            <a:p>
              <a:pPr lvl="0">
                <a:spcBef>
                  <a:spcPts val="0"/>
                </a:spcBef>
                <a:buNone/>
              </a:pPr>
              <a:endParaRPr/>
            </a:p>
          </p:txBody>
        </p:sp>
        <p:sp>
          <p:nvSpPr>
            <p:cNvPr id="686" name="Shape 686"/>
            <p:cNvSpPr txBox="1"/>
            <p:nvPr/>
          </p:nvSpPr>
          <p:spPr>
            <a:xfrm>
              <a:off x="346709" y="0"/>
              <a:ext cx="1287779" cy="1562099"/>
            </a:xfrm>
            <a:prstGeom prst="rect">
              <a:avLst/>
            </a:prstGeom>
            <a:noFill/>
            <a:ln>
              <a:noFill/>
            </a:ln>
          </p:spPr>
          <p:txBody>
            <a:bodyPr lIns="30475" tIns="30475" rIns="30475" bIns="30475" anchor="ctr" anchorCtr="0">
              <a:noAutofit/>
            </a:bodyPr>
            <a:lstStyle/>
            <a:p>
              <a:pPr marL="0" marR="0" lvl="0" indent="0" algn="ctr" rtl="0">
                <a:lnSpc>
                  <a:spcPct val="90000"/>
                </a:lnSpc>
                <a:spcBef>
                  <a:spcPts val="0"/>
                </a:spcBef>
                <a:spcAft>
                  <a:spcPts val="0"/>
                </a:spcAft>
                <a:buSzPct val="25000"/>
                <a:buNone/>
              </a:pPr>
              <a:r>
                <a:rPr lang="en-US" sz="2400" b="1">
                  <a:solidFill>
                    <a:schemeClr val="lt1"/>
                  </a:solidFill>
                  <a:latin typeface="Questrial"/>
                  <a:ea typeface="Questrial"/>
                  <a:cs typeface="Questrial"/>
                  <a:sym typeface="Questrial"/>
                </a:rPr>
                <a:t>9-12</a:t>
              </a:r>
            </a:p>
          </p:txBody>
        </p:sp>
        <p:sp>
          <p:nvSpPr>
            <p:cNvPr id="687" name="Shape 687"/>
            <p:cNvSpPr/>
            <p:nvPr/>
          </p:nvSpPr>
          <p:spPr>
            <a:xfrm rot="10800000">
              <a:off x="247649" y="1562099"/>
              <a:ext cx="1485899" cy="1562099"/>
            </a:xfrm>
            <a:prstGeom prst="trapezoid">
              <a:avLst>
                <a:gd name="adj" fmla="val 16667"/>
              </a:avLst>
            </a:prstGeom>
            <a:solidFill>
              <a:srgbClr val="A4B195"/>
            </a:solidFill>
            <a:ln>
              <a:noFill/>
            </a:ln>
          </p:spPr>
          <p:txBody>
            <a:bodyPr lIns="91425" tIns="91425" rIns="91425" bIns="91425" anchor="ctr" anchorCtr="0">
              <a:noAutofit/>
            </a:bodyPr>
            <a:lstStyle/>
            <a:p>
              <a:pPr lvl="0">
                <a:spcBef>
                  <a:spcPts val="0"/>
                </a:spcBef>
                <a:buNone/>
              </a:pPr>
              <a:endParaRPr/>
            </a:p>
          </p:txBody>
        </p:sp>
        <p:sp>
          <p:nvSpPr>
            <p:cNvPr id="688" name="Shape 688"/>
            <p:cNvSpPr txBox="1"/>
            <p:nvPr/>
          </p:nvSpPr>
          <p:spPr>
            <a:xfrm>
              <a:off x="507681" y="1562099"/>
              <a:ext cx="965835" cy="1562099"/>
            </a:xfrm>
            <a:prstGeom prst="rect">
              <a:avLst/>
            </a:prstGeom>
            <a:noFill/>
            <a:ln>
              <a:noFill/>
            </a:ln>
          </p:spPr>
          <p:txBody>
            <a:bodyPr lIns="30475" tIns="30475" rIns="30475" bIns="30475" anchor="ctr" anchorCtr="0">
              <a:noAutofit/>
            </a:bodyPr>
            <a:lstStyle/>
            <a:p>
              <a:pPr marL="0" marR="0" lvl="0" indent="0" algn="ctr" rtl="0">
                <a:lnSpc>
                  <a:spcPct val="90000"/>
                </a:lnSpc>
                <a:spcBef>
                  <a:spcPts val="0"/>
                </a:spcBef>
                <a:spcAft>
                  <a:spcPts val="0"/>
                </a:spcAft>
                <a:buSzPct val="25000"/>
                <a:buNone/>
              </a:pPr>
              <a:r>
                <a:rPr lang="en-US" sz="2400" b="1">
                  <a:solidFill>
                    <a:schemeClr val="lt1"/>
                  </a:solidFill>
                  <a:latin typeface="Questrial"/>
                  <a:ea typeface="Questrial"/>
                  <a:cs typeface="Questrial"/>
                  <a:sym typeface="Questrial"/>
                </a:rPr>
                <a:t>6-8</a:t>
              </a:r>
            </a:p>
          </p:txBody>
        </p:sp>
        <p:sp>
          <p:nvSpPr>
            <p:cNvPr id="689" name="Shape 689"/>
            <p:cNvSpPr/>
            <p:nvPr/>
          </p:nvSpPr>
          <p:spPr>
            <a:xfrm rot="10800000">
              <a:off x="495300" y="3124200"/>
              <a:ext cx="990599" cy="1562099"/>
            </a:xfrm>
            <a:prstGeom prst="trapezoid">
              <a:avLst>
                <a:gd name="adj" fmla="val 25000"/>
              </a:avLst>
            </a:prstGeom>
            <a:solidFill>
              <a:srgbClr val="B4BFA7"/>
            </a:solidFill>
            <a:ln>
              <a:noFill/>
            </a:ln>
          </p:spPr>
          <p:txBody>
            <a:bodyPr lIns="91425" tIns="91425" rIns="91425" bIns="91425" anchor="ctr" anchorCtr="0">
              <a:noAutofit/>
            </a:bodyPr>
            <a:lstStyle/>
            <a:p>
              <a:pPr lvl="0">
                <a:spcBef>
                  <a:spcPts val="0"/>
                </a:spcBef>
                <a:buNone/>
              </a:pPr>
              <a:endParaRPr/>
            </a:p>
          </p:txBody>
        </p:sp>
        <p:sp>
          <p:nvSpPr>
            <p:cNvPr id="690" name="Shape 690"/>
            <p:cNvSpPr txBox="1"/>
            <p:nvPr/>
          </p:nvSpPr>
          <p:spPr>
            <a:xfrm>
              <a:off x="668654" y="3124200"/>
              <a:ext cx="643889" cy="1562099"/>
            </a:xfrm>
            <a:prstGeom prst="rect">
              <a:avLst/>
            </a:prstGeom>
            <a:noFill/>
            <a:ln>
              <a:noFill/>
            </a:ln>
          </p:spPr>
          <p:txBody>
            <a:bodyPr lIns="30475" tIns="30475" rIns="30475" bIns="30475" anchor="ctr" anchorCtr="0">
              <a:noAutofit/>
            </a:bodyPr>
            <a:lstStyle/>
            <a:p>
              <a:pPr marL="0" marR="0" lvl="0" indent="0" algn="ctr" rtl="0">
                <a:lnSpc>
                  <a:spcPct val="90000"/>
                </a:lnSpc>
                <a:spcBef>
                  <a:spcPts val="0"/>
                </a:spcBef>
                <a:spcAft>
                  <a:spcPts val="0"/>
                </a:spcAft>
                <a:buSzPct val="25000"/>
                <a:buNone/>
              </a:pPr>
              <a:r>
                <a:rPr lang="en-US" sz="2400" b="1">
                  <a:solidFill>
                    <a:schemeClr val="lt1"/>
                  </a:solidFill>
                  <a:latin typeface="Questrial"/>
                  <a:ea typeface="Questrial"/>
                  <a:cs typeface="Questrial"/>
                  <a:sym typeface="Questrial"/>
                </a:rPr>
                <a:t>3-5</a:t>
              </a:r>
            </a:p>
          </p:txBody>
        </p:sp>
        <p:sp>
          <p:nvSpPr>
            <p:cNvPr id="691" name="Shape 691"/>
            <p:cNvSpPr/>
            <p:nvPr/>
          </p:nvSpPr>
          <p:spPr>
            <a:xfrm rot="10800000">
              <a:off x="742950" y="4686300"/>
              <a:ext cx="495299" cy="1562099"/>
            </a:xfrm>
            <a:prstGeom prst="trapezoid">
              <a:avLst>
                <a:gd name="adj" fmla="val 50000"/>
              </a:avLst>
            </a:prstGeom>
            <a:solidFill>
              <a:srgbClr val="C4CDBA"/>
            </a:solidFill>
            <a:ln>
              <a:noFill/>
            </a:ln>
          </p:spPr>
          <p:txBody>
            <a:bodyPr lIns="91425" tIns="91425" rIns="91425" bIns="91425" anchor="ctr" anchorCtr="0">
              <a:noAutofit/>
            </a:bodyPr>
            <a:lstStyle/>
            <a:p>
              <a:pPr lvl="0">
                <a:spcBef>
                  <a:spcPts val="0"/>
                </a:spcBef>
                <a:buNone/>
              </a:pPr>
              <a:endParaRPr/>
            </a:p>
          </p:txBody>
        </p:sp>
        <p:sp>
          <p:nvSpPr>
            <p:cNvPr id="692" name="Shape 692"/>
            <p:cNvSpPr txBox="1"/>
            <p:nvPr/>
          </p:nvSpPr>
          <p:spPr>
            <a:xfrm>
              <a:off x="742950" y="4686300"/>
              <a:ext cx="495299" cy="1562099"/>
            </a:xfrm>
            <a:prstGeom prst="rect">
              <a:avLst/>
            </a:prstGeom>
            <a:noFill/>
            <a:ln>
              <a:noFill/>
            </a:ln>
          </p:spPr>
          <p:txBody>
            <a:bodyPr lIns="30475" tIns="30475" rIns="30475" bIns="30475" anchor="ctr" anchorCtr="0">
              <a:noAutofit/>
            </a:bodyPr>
            <a:lstStyle/>
            <a:p>
              <a:pPr marL="0" marR="0" lvl="0" indent="0" algn="ctr" rtl="0">
                <a:lnSpc>
                  <a:spcPct val="90000"/>
                </a:lnSpc>
                <a:spcBef>
                  <a:spcPts val="0"/>
                </a:spcBef>
                <a:spcAft>
                  <a:spcPts val="0"/>
                </a:spcAft>
                <a:buSzPct val="25000"/>
                <a:buNone/>
              </a:pPr>
              <a:r>
                <a:rPr lang="en-US" sz="2400" b="1">
                  <a:solidFill>
                    <a:schemeClr val="lt1"/>
                  </a:solidFill>
                  <a:latin typeface="Questrial"/>
                  <a:ea typeface="Questrial"/>
                  <a:cs typeface="Questrial"/>
                  <a:sym typeface="Questrial"/>
                </a:rPr>
                <a:t> </a:t>
              </a:r>
            </a:p>
          </p:txBody>
        </p:sp>
      </p:grpSp>
      <p:sp>
        <p:nvSpPr>
          <p:cNvPr id="693" name="Shape 693"/>
          <p:cNvSpPr txBox="1"/>
          <p:nvPr/>
        </p:nvSpPr>
        <p:spPr>
          <a:xfrm>
            <a:off x="6853238" y="6550025"/>
            <a:ext cx="2312987" cy="30797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chemeClr val="dk1"/>
                </a:solidFill>
                <a:latin typeface="Arial"/>
                <a:ea typeface="Arial"/>
                <a:cs typeface="Arial"/>
                <a:sym typeface="Arial"/>
              </a:rPr>
              <a:t>Modified from Brian Reiser</a:t>
            </a:r>
          </a:p>
        </p:txBody>
      </p:sp>
      <p:sp>
        <p:nvSpPr>
          <p:cNvPr id="694" name="Shape 694"/>
          <p:cNvSpPr txBox="1"/>
          <p:nvPr/>
        </p:nvSpPr>
        <p:spPr>
          <a:xfrm>
            <a:off x="2265363" y="1682750"/>
            <a:ext cx="6878637" cy="1016000"/>
          </a:xfrm>
          <a:prstGeom prst="rect">
            <a:avLst/>
          </a:prstGeom>
          <a:solidFill>
            <a:srgbClr val="F2F2F2"/>
          </a:solidFill>
          <a:ln w="9525" cap="flat" cmpd="sng">
            <a:solidFill>
              <a:srgbClr val="000000"/>
            </a:solidFill>
            <a:prstDash val="solid"/>
            <a:miter/>
            <a:headEnd type="none" w="med" len="med"/>
            <a:tailEnd type="none" w="med" len="med"/>
          </a:ln>
          <a:effectLst>
            <a:outerShdw blurRad="50799" dist="38100" dir="2700000" algn="tl" rotWithShape="0">
              <a:srgbClr val="000000">
                <a:alpha val="42745"/>
              </a:srgbClr>
            </a:outerShdw>
          </a:effectLst>
        </p:spPr>
        <p:txBody>
          <a:bodyPr lIns="91425" tIns="45700" rIns="91425" bIns="45700" anchor="t" anchorCtr="0">
            <a:noAutofit/>
          </a:bodyPr>
          <a:lstStyle/>
          <a:p>
            <a:pPr marL="0" marR="0" lvl="0" indent="0" algn="l" rtl="0">
              <a:spcBef>
                <a:spcPts val="0"/>
              </a:spcBef>
              <a:buSzPct val="25000"/>
              <a:buNone/>
            </a:pPr>
            <a:r>
              <a:rPr lang="en-US" sz="2000">
                <a:solidFill>
                  <a:srgbClr val="595959"/>
                </a:solidFill>
                <a:latin typeface="Questrial"/>
                <a:ea typeface="Questrial"/>
                <a:cs typeface="Questrial"/>
                <a:sym typeface="Questrial"/>
              </a:rPr>
              <a:t>HS-PS1-1. Use the periodic table as a model to predict the relative properties of elements based on the patterns of electrons in the outermost energy level of atoms.</a:t>
            </a:r>
          </a:p>
        </p:txBody>
      </p:sp>
      <p:sp>
        <p:nvSpPr>
          <p:cNvPr id="695" name="Shape 695"/>
          <p:cNvSpPr txBox="1">
            <a:spLocks noGrp="1"/>
          </p:cNvSpPr>
          <p:nvPr>
            <p:ph type="title"/>
          </p:nvPr>
        </p:nvSpPr>
        <p:spPr>
          <a:xfrm>
            <a:off x="1219200" y="76200"/>
            <a:ext cx="7620000" cy="1219200"/>
          </a:xfrm>
          <a:prstGeom prst="rect">
            <a:avLst/>
          </a:prstGeom>
          <a:noFill/>
          <a:ln>
            <a:noFill/>
          </a:ln>
        </p:spPr>
        <p:txBody>
          <a:bodyPr lIns="91425" tIns="45700" rIns="91425" bIns="45700" anchor="ctr" anchorCtr="0">
            <a:noAutofit/>
          </a:bodyPr>
          <a:lstStyle/>
          <a:p>
            <a:pPr marL="0" marR="0" lvl="0" indent="0" rtl="0">
              <a:lnSpc>
                <a:spcPct val="90000"/>
              </a:lnSpc>
              <a:spcBef>
                <a:spcPts val="0"/>
              </a:spcBef>
              <a:buClr>
                <a:schemeClr val="dk2"/>
              </a:buClr>
              <a:buSzPct val="25000"/>
              <a:buFont typeface="Questrial"/>
              <a:buNone/>
            </a:pPr>
            <a:r>
              <a:rPr lang="en-US" sz="3959" b="0" i="0" u="none" strike="noStrike" cap="none">
                <a:solidFill>
                  <a:schemeClr val="dk2"/>
                </a:solidFill>
                <a:latin typeface="Questrial"/>
                <a:ea typeface="Questrial"/>
                <a:cs typeface="Questrial"/>
                <a:sym typeface="Questrial"/>
              </a:rPr>
              <a:t>Performance Expectations Build Across Years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1"/>
                                        </p:tgtEl>
                                        <p:attrNameLst>
                                          <p:attrName>style.visibility</p:attrName>
                                        </p:attrNameLst>
                                      </p:cBhvr>
                                      <p:to>
                                        <p:strVal val="visible"/>
                                      </p:to>
                                    </p:set>
                                    <p:animEffect transition="in" filter="fade">
                                      <p:cBhvr>
                                        <p:cTn id="7" dur="500"/>
                                        <p:tgtEl>
                                          <p:spTgt spid="68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2"/>
                                        </p:tgtEl>
                                        <p:attrNameLst>
                                          <p:attrName>style.visibility</p:attrName>
                                        </p:attrNameLst>
                                      </p:cBhvr>
                                      <p:to>
                                        <p:strVal val="visible"/>
                                      </p:to>
                                    </p:set>
                                    <p:animEffect transition="in" filter="fade">
                                      <p:cBhvr>
                                        <p:cTn id="12" dur="500"/>
                                        <p:tgtEl>
                                          <p:spTgt spid="6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3"/>
                                        </p:tgtEl>
                                        <p:attrNameLst>
                                          <p:attrName>style.visibility</p:attrName>
                                        </p:attrNameLst>
                                      </p:cBhvr>
                                      <p:to>
                                        <p:strVal val="visible"/>
                                      </p:to>
                                    </p:set>
                                    <p:animEffect transition="in" filter="fade">
                                      <p:cBhvr>
                                        <p:cTn id="17" dur="500"/>
                                        <p:tgtEl>
                                          <p:spTgt spid="68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94"/>
                                        </p:tgtEl>
                                        <p:attrNameLst>
                                          <p:attrName>style.visibility</p:attrName>
                                        </p:attrNameLst>
                                      </p:cBhvr>
                                      <p:to>
                                        <p:strVal val="visible"/>
                                      </p:to>
                                    </p:set>
                                    <p:animEffect transition="in" filter="fade">
                                      <p:cBhvr>
                                        <p:cTn id="22" dur="500"/>
                                        <p:tgtEl>
                                          <p:spTgt spid="6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Shape 700"/>
          <p:cNvSpPr txBox="1">
            <a:spLocks noGrp="1"/>
          </p:cNvSpPr>
          <p:nvPr>
            <p:ph type="title"/>
          </p:nvPr>
        </p:nvSpPr>
        <p:spPr>
          <a:xfrm>
            <a:off x="1066800" y="152400"/>
            <a:ext cx="8029200" cy="9906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000" b="0" i="0" u="none" strike="noStrike" cap="none">
                <a:solidFill>
                  <a:schemeClr val="dk1"/>
                </a:solidFill>
                <a:latin typeface="Questrial"/>
                <a:ea typeface="Questrial"/>
                <a:cs typeface="Questrial"/>
                <a:sym typeface="Questrial"/>
              </a:rPr>
              <a:t>Who Should Meet Performance Expectations?</a:t>
            </a:r>
          </a:p>
        </p:txBody>
      </p:sp>
      <p:pic>
        <p:nvPicPr>
          <p:cNvPr id="701" name="Shape 701" descr="C:\Users\owner\Dropbox\NGSS Stock Photos\YoungBoyJar.jpg"/>
          <p:cNvPicPr preferRelativeResize="0"/>
          <p:nvPr/>
        </p:nvPicPr>
        <p:blipFill rotWithShape="1">
          <a:blip r:embed="rId3">
            <a:alphaModFix/>
          </a:blip>
          <a:srcRect/>
          <a:stretch/>
        </p:blipFill>
        <p:spPr>
          <a:xfrm>
            <a:off x="4541687" y="1751187"/>
            <a:ext cx="4263599" cy="2839500"/>
          </a:xfrm>
          <a:prstGeom prst="rect">
            <a:avLst/>
          </a:prstGeom>
          <a:noFill/>
          <a:ln w="9525" cap="flat" cmpd="sng">
            <a:solidFill>
              <a:schemeClr val="dk1"/>
            </a:solidFill>
            <a:prstDash val="solid"/>
            <a:round/>
            <a:headEnd type="none" w="med" len="med"/>
            <a:tailEnd type="none" w="med" len="med"/>
          </a:ln>
        </p:spPr>
      </p:pic>
      <p:pic>
        <p:nvPicPr>
          <p:cNvPr id="702" name="Shape 702" descr="C:\Users\owner\Dropbox\NGSS Stock Photos\HS girl thinking.jpg"/>
          <p:cNvPicPr preferRelativeResize="0"/>
          <p:nvPr/>
        </p:nvPicPr>
        <p:blipFill rotWithShape="1">
          <a:blip r:embed="rId4">
            <a:alphaModFix/>
          </a:blip>
          <a:srcRect/>
          <a:stretch/>
        </p:blipFill>
        <p:spPr>
          <a:xfrm>
            <a:off x="311175" y="1623850"/>
            <a:ext cx="2996700" cy="4395000"/>
          </a:xfrm>
          <a:prstGeom prst="rect">
            <a:avLst/>
          </a:prstGeom>
          <a:noFill/>
          <a:ln w="9525" cap="flat" cmpd="sng">
            <a:solidFill>
              <a:schemeClr val="dk1"/>
            </a:solidFill>
            <a:prstDash val="solid"/>
            <a:round/>
            <a:headEnd type="none" w="med" len="med"/>
            <a:tailEnd type="none" w="med" len="med"/>
          </a:ln>
        </p:spPr>
      </p:pic>
      <p:pic>
        <p:nvPicPr>
          <p:cNvPr id="703" name="Shape 703" descr="C:\Users\owner\Dropbox\NGSS Stock Photos\KidswithGlobe.jpg"/>
          <p:cNvPicPr preferRelativeResize="0"/>
          <p:nvPr/>
        </p:nvPicPr>
        <p:blipFill rotWithShape="1">
          <a:blip r:embed="rId5">
            <a:alphaModFix/>
          </a:blip>
          <a:srcRect/>
          <a:stretch/>
        </p:blipFill>
        <p:spPr>
          <a:xfrm>
            <a:off x="2514600" y="3657600"/>
            <a:ext cx="4367400" cy="2823600"/>
          </a:xfrm>
          <a:prstGeom prst="rect">
            <a:avLst/>
          </a:prstGeom>
          <a:noFill/>
          <a:ln w="9525" cap="flat" cmpd="sng">
            <a:solidFill>
              <a:schemeClr val="dk1"/>
            </a:solidFill>
            <a:prstDash val="solid"/>
            <a:round/>
            <a:headEnd type="none" w="med" len="med"/>
            <a:tailEnd type="none" w="med" len="me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Shape 708"/>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150" b="0" i="0" u="none" strike="noStrike" cap="none">
                <a:solidFill>
                  <a:schemeClr val="dk1"/>
                </a:solidFill>
                <a:latin typeface="Questrial"/>
                <a:ea typeface="Questrial"/>
                <a:cs typeface="Questrial"/>
                <a:sym typeface="Questrial"/>
              </a:rPr>
              <a:t>How Are Performance Expectations Structured?</a:t>
            </a:r>
          </a:p>
        </p:txBody>
      </p:sp>
      <p:graphicFrame>
        <p:nvGraphicFramePr>
          <p:cNvPr id="709" name="Shape 709"/>
          <p:cNvGraphicFramePr/>
          <p:nvPr/>
        </p:nvGraphicFramePr>
        <p:xfrm>
          <a:off x="784202" y="1608395"/>
          <a:ext cx="7826400" cy="3988990"/>
        </p:xfrm>
        <a:graphic>
          <a:graphicData uri="http://schemas.openxmlformats.org/drawingml/2006/table">
            <a:tbl>
              <a:tblPr firstRow="1" bandRow="1">
                <a:noFill/>
                <a:tableStyleId>{ECDEB62D-96F2-4BB3-9BBE-DD72F20CD207}</a:tableStyleId>
              </a:tblPr>
              <a:tblGrid>
                <a:gridCol w="2608800">
                  <a:extLst>
                    <a:ext uri="{9D8B030D-6E8A-4147-A177-3AD203B41FA5}">
                      <a16:colId xmlns:a16="http://schemas.microsoft.com/office/drawing/2014/main" val="20000"/>
                    </a:ext>
                  </a:extLst>
                </a:gridCol>
                <a:gridCol w="2608800">
                  <a:extLst>
                    <a:ext uri="{9D8B030D-6E8A-4147-A177-3AD203B41FA5}">
                      <a16:colId xmlns:a16="http://schemas.microsoft.com/office/drawing/2014/main" val="20001"/>
                    </a:ext>
                  </a:extLst>
                </a:gridCol>
                <a:gridCol w="2608800">
                  <a:extLst>
                    <a:ext uri="{9D8B030D-6E8A-4147-A177-3AD203B41FA5}">
                      <a16:colId xmlns:a16="http://schemas.microsoft.com/office/drawing/2014/main" val="20002"/>
                    </a:ext>
                  </a:extLst>
                </a:gridCol>
              </a:tblGrid>
              <a:tr h="1277050">
                <a:tc gridSpan="3">
                  <a:txBody>
                    <a:bodyPr/>
                    <a:lstStyle/>
                    <a:p>
                      <a:pPr marL="0" marR="0" lvl="0" indent="0" algn="ctr" rtl="0">
                        <a:spcBef>
                          <a:spcPts val="0"/>
                        </a:spcBef>
                        <a:buSzPct val="25000"/>
                        <a:buNone/>
                      </a:pPr>
                      <a:r>
                        <a:rPr lang="en-US" sz="3200" u="none" strike="noStrike" cap="none">
                          <a:solidFill>
                            <a:srgbClr val="595959"/>
                          </a:solidFill>
                        </a:rPr>
                        <a:t>Performance Expectation</a:t>
                      </a:r>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74200">
                <a:tc>
                  <a:txBody>
                    <a:bodyPr/>
                    <a:lstStyle/>
                    <a:p>
                      <a:pPr marL="0" marR="0" lvl="0" indent="0" algn="ctr" rtl="0">
                        <a:spcBef>
                          <a:spcPts val="0"/>
                        </a:spcBef>
                        <a:buSzPct val="25000"/>
                        <a:buNone/>
                      </a:pPr>
                      <a:r>
                        <a:rPr lang="en-US" sz="2200" b="1" u="none" strike="noStrike" cap="none">
                          <a:solidFill>
                            <a:srgbClr val="33391C"/>
                          </a:solidFill>
                        </a:rPr>
                        <a:t>Science &amp; Engineering Practices</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C8D2BC"/>
                    </a:solidFill>
                  </a:tcPr>
                </a:tc>
                <a:tc>
                  <a:txBody>
                    <a:bodyPr/>
                    <a:lstStyle/>
                    <a:p>
                      <a:pPr marL="0" marR="0" lvl="0" indent="0" algn="ctr" rtl="0">
                        <a:spcBef>
                          <a:spcPts val="0"/>
                        </a:spcBef>
                        <a:buSzPct val="25000"/>
                        <a:buNone/>
                      </a:pPr>
                      <a:r>
                        <a:rPr lang="en-US" sz="2200" b="1" u="none" strike="noStrike" cap="none">
                          <a:solidFill>
                            <a:srgbClr val="344D6C"/>
                          </a:solidFill>
                        </a:rPr>
                        <a:t>Disciplinary Core Ideas</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1C4DA"/>
                    </a:solidFill>
                  </a:tcPr>
                </a:tc>
                <a:tc>
                  <a:txBody>
                    <a:bodyPr/>
                    <a:lstStyle/>
                    <a:p>
                      <a:pPr marL="0" marR="0" lvl="0" indent="0" algn="ctr" rtl="0">
                        <a:spcBef>
                          <a:spcPts val="0"/>
                        </a:spcBef>
                        <a:buSzPct val="25000"/>
                        <a:buNone/>
                      </a:pPr>
                      <a:r>
                        <a:rPr lang="en-US" sz="2200" b="1" u="none" strike="noStrike" cap="none">
                          <a:solidFill>
                            <a:srgbClr val="7A610D"/>
                          </a:solidFill>
                        </a:rPr>
                        <a:t>Crosscutting Concepts</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C2EFBB"/>
                    </a:solidFill>
                  </a:tcPr>
                </a:tc>
                <a:extLst>
                  <a:ext uri="{0D108BD9-81ED-4DB2-BD59-A6C34878D82A}">
                    <a16:rowId xmlns:a16="http://schemas.microsoft.com/office/drawing/2014/main" val="10001"/>
                  </a:ext>
                </a:extLst>
              </a:tr>
              <a:tr h="1614650">
                <a:tc gridSpan="3">
                  <a:txBody>
                    <a:bodyPr/>
                    <a:lstStyle/>
                    <a:p>
                      <a:pPr marL="0" marR="0" lvl="0" indent="0" algn="ctr" rtl="0">
                        <a:spcBef>
                          <a:spcPts val="0"/>
                        </a:spcBef>
                        <a:buSzPct val="25000"/>
                        <a:buNone/>
                      </a:pPr>
                      <a:r>
                        <a:rPr lang="en-US" sz="2400" b="1" u="none" strike="noStrike" cap="none">
                          <a:solidFill>
                            <a:srgbClr val="595959"/>
                          </a:solidFill>
                        </a:rPr>
                        <a:t>Connections to</a:t>
                      </a:r>
                    </a:p>
                    <a:p>
                      <a:pPr marL="342900" marR="0" lvl="0" indent="-342900" algn="l" rtl="0">
                        <a:spcBef>
                          <a:spcPts val="0"/>
                        </a:spcBef>
                        <a:buClr>
                          <a:srgbClr val="595959"/>
                        </a:buClr>
                        <a:buSzPct val="100000"/>
                        <a:buFont typeface="Arial"/>
                        <a:buChar char="•"/>
                      </a:pPr>
                      <a:r>
                        <a:rPr lang="en-US" sz="2000" b="1" u="none" strike="noStrike" cap="none">
                          <a:solidFill>
                            <a:srgbClr val="595959"/>
                          </a:solidFill>
                        </a:rPr>
                        <a:t>Other science disciplines at this grade level</a:t>
                      </a:r>
                    </a:p>
                    <a:p>
                      <a:pPr marL="342900" marR="0" lvl="0" indent="-342900" algn="l" rtl="0">
                        <a:spcBef>
                          <a:spcPts val="0"/>
                        </a:spcBef>
                        <a:buClr>
                          <a:srgbClr val="595959"/>
                        </a:buClr>
                        <a:buSzPct val="100000"/>
                        <a:buFont typeface="Arial"/>
                        <a:buChar char="•"/>
                      </a:pPr>
                      <a:r>
                        <a:rPr lang="en-US" sz="2000" b="1" u="none" strike="noStrike" cap="none">
                          <a:solidFill>
                            <a:srgbClr val="595959"/>
                          </a:solidFill>
                        </a:rPr>
                        <a:t>Other DCIs for older and younger students</a:t>
                      </a:r>
                    </a:p>
                    <a:p>
                      <a:pPr marL="342900" marR="0" lvl="0" indent="-342900" algn="l" rtl="0">
                        <a:spcBef>
                          <a:spcPts val="0"/>
                        </a:spcBef>
                        <a:buClr>
                          <a:srgbClr val="595959"/>
                        </a:buClr>
                        <a:buSzPct val="100000"/>
                        <a:buFont typeface="Arial"/>
                        <a:buChar char="•"/>
                      </a:pPr>
                      <a:r>
                        <a:rPr lang="en-US" sz="2000" b="1" u="none" strike="noStrike" cap="none">
                          <a:solidFill>
                            <a:srgbClr val="595959"/>
                          </a:solidFill>
                        </a:rPr>
                        <a:t>Common Core State Standards in Mathematics and Language Arts</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bl>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Shape 715"/>
          <p:cNvSpPr txBox="1">
            <a:spLocks noGrp="1"/>
          </p:cNvSpPr>
          <p:nvPr>
            <p:ph type="title"/>
          </p:nvPr>
        </p:nvSpPr>
        <p:spPr>
          <a:xfrm>
            <a:off x="1110300" y="76200"/>
            <a:ext cx="7699200" cy="9906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600" b="0" i="0" u="none" strike="noStrike" cap="none">
                <a:solidFill>
                  <a:schemeClr val="dk1"/>
                </a:solidFill>
                <a:latin typeface="Questrial"/>
                <a:ea typeface="Questrial"/>
                <a:cs typeface="Questrial"/>
                <a:sym typeface="Questrial"/>
              </a:rPr>
              <a:t>Reading a Performance Expectation</a:t>
            </a:r>
          </a:p>
        </p:txBody>
      </p:sp>
      <p:pic>
        <p:nvPicPr>
          <p:cNvPr id="716" name="Shape 716"/>
          <p:cNvPicPr preferRelativeResize="0">
            <a:picLocks noGrp="1"/>
          </p:cNvPicPr>
          <p:nvPr>
            <p:ph type="body" idx="1"/>
          </p:nvPr>
        </p:nvPicPr>
        <p:blipFill rotWithShape="1">
          <a:blip r:embed="rId3">
            <a:alphaModFix/>
          </a:blip>
          <a:srcRect/>
          <a:stretch/>
        </p:blipFill>
        <p:spPr>
          <a:xfrm>
            <a:off x="0" y="1257300"/>
            <a:ext cx="9144000" cy="5753100"/>
          </a:xfrm>
          <a:prstGeom prst="rect">
            <a:avLst/>
          </a:prstGeom>
          <a:noFill/>
          <a:ln>
            <a:noFill/>
          </a:ln>
        </p:spPr>
      </p:pic>
      <p:cxnSp>
        <p:nvCxnSpPr>
          <p:cNvPr id="717" name="Shape 717"/>
          <p:cNvCxnSpPr/>
          <p:nvPr/>
        </p:nvCxnSpPr>
        <p:spPr>
          <a:xfrm flipH="1">
            <a:off x="838600" y="925975"/>
            <a:ext cx="414900" cy="408000"/>
          </a:xfrm>
          <a:prstGeom prst="straightConnector1">
            <a:avLst/>
          </a:prstGeom>
          <a:noFill/>
          <a:ln w="76200" cap="flat" cmpd="sng">
            <a:solidFill>
              <a:srgbClr val="B45F06"/>
            </a:solidFill>
            <a:prstDash val="solid"/>
            <a:round/>
            <a:headEnd type="none" w="med" len="med"/>
            <a:tailEnd type="stealth" w="lg" len="lg"/>
          </a:ln>
          <a:effectLst>
            <a:outerShdw blurRad="38100" dist="30000" dir="5400000" rotWithShape="0">
              <a:srgbClr val="000000">
                <a:alpha val="44705"/>
              </a:srgbClr>
            </a:outerShdw>
          </a:effectLst>
        </p:spPr>
      </p:cxnSp>
      <p:cxnSp>
        <p:nvCxnSpPr>
          <p:cNvPr id="718" name="Shape 718"/>
          <p:cNvCxnSpPr/>
          <p:nvPr/>
        </p:nvCxnSpPr>
        <p:spPr>
          <a:xfrm flipH="1">
            <a:off x="3079749" y="1104900"/>
            <a:ext cx="393700" cy="558799"/>
          </a:xfrm>
          <a:prstGeom prst="straightConnector1">
            <a:avLst/>
          </a:prstGeom>
          <a:noFill/>
          <a:ln w="76200" cap="flat" cmpd="sng">
            <a:solidFill>
              <a:srgbClr val="B45F06"/>
            </a:solidFill>
            <a:prstDash val="solid"/>
            <a:round/>
            <a:headEnd type="none" w="med" len="med"/>
            <a:tailEnd type="stealth" w="lg" len="lg"/>
          </a:ln>
          <a:effectLst>
            <a:outerShdw blurRad="38100" dist="30000" dir="5400000" rotWithShape="0">
              <a:srgbClr val="000000">
                <a:alpha val="44705"/>
              </a:srgbClr>
            </a:outerShdw>
          </a:effectLst>
        </p:spPr>
      </p:cxnSp>
      <p:cxnSp>
        <p:nvCxnSpPr>
          <p:cNvPr id="719" name="Shape 719"/>
          <p:cNvCxnSpPr/>
          <p:nvPr/>
        </p:nvCxnSpPr>
        <p:spPr>
          <a:xfrm flipH="1">
            <a:off x="7562950" y="1143000"/>
            <a:ext cx="393600" cy="558900"/>
          </a:xfrm>
          <a:prstGeom prst="straightConnector1">
            <a:avLst/>
          </a:prstGeom>
          <a:noFill/>
          <a:ln w="76200" cap="flat" cmpd="sng">
            <a:solidFill>
              <a:srgbClr val="B45F06"/>
            </a:solidFill>
            <a:prstDash val="solid"/>
            <a:round/>
            <a:headEnd type="none" w="med" len="med"/>
            <a:tailEnd type="stealth" w="lg" len="lg"/>
          </a:ln>
          <a:effectLst>
            <a:outerShdw blurRad="38100" dist="30000" dir="5400000" rotWithShape="0">
              <a:srgbClr val="000000">
                <a:alpha val="44705"/>
              </a:srgbClr>
            </a:outerShdw>
          </a:effectLst>
        </p:spPr>
      </p:cxnSp>
      <p:cxnSp>
        <p:nvCxnSpPr>
          <p:cNvPr id="720" name="Shape 720"/>
          <p:cNvCxnSpPr/>
          <p:nvPr/>
        </p:nvCxnSpPr>
        <p:spPr>
          <a:xfrm flipH="1">
            <a:off x="2355950" y="2133600"/>
            <a:ext cx="393600" cy="558900"/>
          </a:xfrm>
          <a:prstGeom prst="straightConnector1">
            <a:avLst/>
          </a:prstGeom>
          <a:noFill/>
          <a:ln w="76200" cap="flat" cmpd="sng">
            <a:solidFill>
              <a:srgbClr val="B45F06"/>
            </a:solidFill>
            <a:prstDash val="solid"/>
            <a:round/>
            <a:headEnd type="none" w="med" len="med"/>
            <a:tailEnd type="stealth" w="lg" len="lg"/>
          </a:ln>
          <a:effectLst>
            <a:outerShdw blurRad="38100" dist="30000" dir="5400000" rotWithShape="0">
              <a:srgbClr val="000000">
                <a:alpha val="44705"/>
              </a:srgbClr>
            </a:outerShdw>
          </a:effectLst>
        </p:spPr>
      </p:cxnSp>
      <p:cxnSp>
        <p:nvCxnSpPr>
          <p:cNvPr id="721" name="Shape 721"/>
          <p:cNvCxnSpPr/>
          <p:nvPr/>
        </p:nvCxnSpPr>
        <p:spPr>
          <a:xfrm flipH="1">
            <a:off x="5797549" y="1993900"/>
            <a:ext cx="393700" cy="558799"/>
          </a:xfrm>
          <a:prstGeom prst="straightConnector1">
            <a:avLst/>
          </a:prstGeom>
          <a:noFill/>
          <a:ln w="76200" cap="flat" cmpd="sng">
            <a:solidFill>
              <a:srgbClr val="B45F06"/>
            </a:solidFill>
            <a:prstDash val="solid"/>
            <a:round/>
            <a:headEnd type="none" w="med" len="med"/>
            <a:tailEnd type="stealth" w="lg" len="lg"/>
          </a:ln>
          <a:effectLst>
            <a:outerShdw blurRad="38100" dist="30000" dir="5400000" rotWithShape="0">
              <a:srgbClr val="000000">
                <a:alpha val="44705"/>
              </a:srgbClr>
            </a:outerShdw>
          </a:effectLst>
        </p:spPr>
      </p:cxnSp>
      <p:cxnSp>
        <p:nvCxnSpPr>
          <p:cNvPr id="722" name="Shape 722"/>
          <p:cNvCxnSpPr/>
          <p:nvPr/>
        </p:nvCxnSpPr>
        <p:spPr>
          <a:xfrm flipH="1">
            <a:off x="7963000" y="2082800"/>
            <a:ext cx="393600" cy="558900"/>
          </a:xfrm>
          <a:prstGeom prst="straightConnector1">
            <a:avLst/>
          </a:prstGeom>
          <a:noFill/>
          <a:ln w="76200" cap="flat" cmpd="sng">
            <a:solidFill>
              <a:srgbClr val="B45F06"/>
            </a:solidFill>
            <a:prstDash val="solid"/>
            <a:round/>
            <a:headEnd type="none" w="med" len="med"/>
            <a:tailEnd type="stealth" w="lg" len="lg"/>
          </a:ln>
          <a:effectLst>
            <a:outerShdw blurRad="38100" dist="30000" dir="5400000" rotWithShape="0">
              <a:srgbClr val="000000">
                <a:alpha val="44705"/>
              </a:srgbClr>
            </a:outerShdw>
          </a:effectLst>
        </p:spPr>
      </p:cxnSp>
      <p:cxnSp>
        <p:nvCxnSpPr>
          <p:cNvPr id="723" name="Shape 723"/>
          <p:cNvCxnSpPr/>
          <p:nvPr/>
        </p:nvCxnSpPr>
        <p:spPr>
          <a:xfrm flipH="1">
            <a:off x="3132767" y="5051776"/>
            <a:ext cx="393600" cy="558900"/>
          </a:xfrm>
          <a:prstGeom prst="straightConnector1">
            <a:avLst/>
          </a:prstGeom>
          <a:noFill/>
          <a:ln w="76200" cap="flat" cmpd="sng">
            <a:solidFill>
              <a:srgbClr val="B45F06"/>
            </a:solidFill>
            <a:prstDash val="solid"/>
            <a:round/>
            <a:headEnd type="none" w="med" len="med"/>
            <a:tailEnd type="stealth" w="lg" len="lg"/>
          </a:ln>
          <a:effectLst>
            <a:outerShdw blurRad="38100" dist="30000" dir="5400000" rotWithShape="0">
              <a:srgbClr val="000000">
                <a:alpha val="44705"/>
              </a:srgbClr>
            </a:outerShdw>
          </a:effectLst>
        </p:spPr>
      </p:cxn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Shape 728"/>
          <p:cNvSpPr txBox="1">
            <a:spLocks noGrp="1"/>
          </p:cNvSpPr>
          <p:nvPr>
            <p:ph type="title"/>
          </p:nvPr>
        </p:nvSpPr>
        <p:spPr>
          <a:xfrm>
            <a:off x="1066800" y="228600"/>
            <a:ext cx="7993500" cy="9906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500" b="0" i="0" u="none" strike="noStrike" cap="none">
                <a:solidFill>
                  <a:schemeClr val="dk1"/>
                </a:solidFill>
                <a:latin typeface="Questrial"/>
                <a:ea typeface="Questrial"/>
                <a:cs typeface="Questrial"/>
                <a:sym typeface="Questrial"/>
              </a:rPr>
              <a:t>Instruction Builds Toward Performance</a:t>
            </a:r>
          </a:p>
        </p:txBody>
      </p:sp>
      <p:pic>
        <p:nvPicPr>
          <p:cNvPr id="729" name="Shape 729"/>
          <p:cNvPicPr preferRelativeResize="0">
            <a:picLocks noGrp="1"/>
          </p:cNvPicPr>
          <p:nvPr>
            <p:ph type="body" idx="1"/>
          </p:nvPr>
        </p:nvPicPr>
        <p:blipFill rotWithShape="1">
          <a:blip r:embed="rId3">
            <a:alphaModFix/>
          </a:blip>
          <a:srcRect/>
          <a:stretch/>
        </p:blipFill>
        <p:spPr>
          <a:xfrm>
            <a:off x="-27077" y="1295400"/>
            <a:ext cx="9171077" cy="55626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Shape 734"/>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Module 2 Reflection</a:t>
            </a:r>
          </a:p>
        </p:txBody>
      </p:sp>
      <p:sp>
        <p:nvSpPr>
          <p:cNvPr id="735" name="Shape 735"/>
          <p:cNvSpPr txBox="1"/>
          <p:nvPr/>
        </p:nvSpPr>
        <p:spPr>
          <a:xfrm>
            <a:off x="202018" y="1190848"/>
            <a:ext cx="8846287" cy="466950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Font typeface="Arial"/>
              <a:buNone/>
            </a:pPr>
            <a:endParaRPr sz="2800" b="0">
              <a:solidFill>
                <a:schemeClr val="dk1"/>
              </a:solidFill>
              <a:latin typeface="Questrial"/>
              <a:ea typeface="Questrial"/>
              <a:cs typeface="Questrial"/>
              <a:sym typeface="Questrial"/>
            </a:endParaRPr>
          </a:p>
          <a:p>
            <a:pPr marL="514350" marR="0" lvl="1" indent="-285750" algn="l" rtl="0">
              <a:spcBef>
                <a:spcPts val="560"/>
              </a:spcBef>
              <a:spcAft>
                <a:spcPts val="0"/>
              </a:spcAft>
              <a:buClr>
                <a:srgbClr val="595959"/>
              </a:buClr>
              <a:buSzPct val="100000"/>
              <a:buFont typeface="Arial"/>
              <a:buChar char="•"/>
            </a:pPr>
            <a:r>
              <a:rPr lang="en-US" sz="2800" b="0" i="0" u="none" strike="noStrike" cap="none">
                <a:solidFill>
                  <a:srgbClr val="595959"/>
                </a:solidFill>
                <a:latin typeface="Questrial"/>
                <a:ea typeface="Questrial"/>
                <a:cs typeface="Questrial"/>
                <a:sym typeface="Questrial"/>
              </a:rPr>
              <a:t>What are the component parts of a </a:t>
            </a:r>
            <a:r>
              <a:rPr lang="en-US" sz="2800" b="1" i="0" u="none" strike="noStrike" cap="none">
                <a:solidFill>
                  <a:srgbClr val="595959"/>
                </a:solidFill>
                <a:latin typeface="Questrial"/>
                <a:ea typeface="Questrial"/>
                <a:cs typeface="Questrial"/>
                <a:sym typeface="Questrial"/>
              </a:rPr>
              <a:t>“performance expectation”</a:t>
            </a:r>
            <a:r>
              <a:rPr lang="en-US" sz="2800" b="0" i="0" u="none" strike="noStrike" cap="none">
                <a:solidFill>
                  <a:srgbClr val="595959"/>
                </a:solidFill>
                <a:latin typeface="Questrial"/>
                <a:ea typeface="Questrial"/>
                <a:cs typeface="Questrial"/>
                <a:sym typeface="Questrial"/>
              </a:rPr>
              <a:t>? </a:t>
            </a:r>
          </a:p>
          <a:p>
            <a:pPr marL="514350" marR="0" lvl="1" indent="-285750" algn="l" rtl="0">
              <a:spcBef>
                <a:spcPts val="560"/>
              </a:spcBef>
              <a:spcAft>
                <a:spcPts val="0"/>
              </a:spcAft>
              <a:buClr>
                <a:schemeClr val="dk1"/>
              </a:buClr>
              <a:buFont typeface="Arial"/>
              <a:buNone/>
            </a:pPr>
            <a:endParaRPr sz="2800" b="0" i="0" u="none" strike="noStrike" cap="none">
              <a:solidFill>
                <a:srgbClr val="595959"/>
              </a:solidFill>
              <a:latin typeface="Questrial"/>
              <a:ea typeface="Questrial"/>
              <a:cs typeface="Questrial"/>
              <a:sym typeface="Questrial"/>
            </a:endParaRPr>
          </a:p>
          <a:p>
            <a:pPr marL="514350" marR="0" lvl="1" indent="-285750" algn="l" rtl="0">
              <a:spcBef>
                <a:spcPts val="560"/>
              </a:spcBef>
              <a:spcAft>
                <a:spcPts val="0"/>
              </a:spcAft>
              <a:buClr>
                <a:srgbClr val="595959"/>
              </a:buClr>
              <a:buSzPct val="100000"/>
              <a:buFont typeface="Arial"/>
              <a:buChar char="•"/>
            </a:pPr>
            <a:r>
              <a:rPr lang="en-US" sz="2800" b="0" i="0" u="none" strike="noStrike" cap="none">
                <a:solidFill>
                  <a:srgbClr val="595959"/>
                </a:solidFill>
                <a:latin typeface="Questrial"/>
                <a:ea typeface="Questrial"/>
                <a:cs typeface="Questrial"/>
                <a:sym typeface="Questrial"/>
              </a:rPr>
              <a:t>What are the implications of the three dimensions in the </a:t>
            </a:r>
            <a:r>
              <a:rPr lang="en-US" sz="2800" b="1" i="0" u="none" strike="noStrike" cap="none">
                <a:solidFill>
                  <a:srgbClr val="595959"/>
                </a:solidFill>
                <a:latin typeface="Questrial"/>
                <a:ea typeface="Questrial"/>
                <a:cs typeface="Questrial"/>
                <a:sym typeface="Questrial"/>
              </a:rPr>
              <a:t>“performance expectations”</a:t>
            </a:r>
            <a:r>
              <a:rPr lang="en-US" sz="2800" b="0" i="0" u="none" strike="noStrike" cap="none">
                <a:solidFill>
                  <a:srgbClr val="595959"/>
                </a:solidFill>
                <a:latin typeface="Questrial"/>
                <a:ea typeface="Questrial"/>
                <a:cs typeface="Questrial"/>
                <a:sym typeface="Questrial"/>
              </a:rPr>
              <a:t> for learning in the science classroom?</a:t>
            </a:r>
          </a:p>
          <a:p>
            <a:pPr marL="342900" marR="0" lvl="0" indent="-342900" algn="l" rtl="0">
              <a:spcBef>
                <a:spcPts val="560"/>
              </a:spcBef>
              <a:spcAft>
                <a:spcPts val="0"/>
              </a:spcAft>
              <a:buClr>
                <a:schemeClr val="dk1"/>
              </a:buClr>
              <a:buFont typeface="Arial"/>
              <a:buNone/>
            </a:pPr>
            <a:endParaRPr sz="2800" b="1">
              <a:solidFill>
                <a:schemeClr val="dk1"/>
              </a:solidFill>
              <a:latin typeface="Questrial"/>
              <a:ea typeface="Questrial"/>
              <a:cs typeface="Questrial"/>
              <a:sym typeface="Questrial"/>
            </a:endParaRPr>
          </a:p>
          <a:p>
            <a:pPr marL="342900" marR="0" lvl="0" indent="-342900" algn="l" rtl="0">
              <a:spcBef>
                <a:spcPts val="560"/>
              </a:spcBef>
              <a:spcAft>
                <a:spcPts val="0"/>
              </a:spcAft>
              <a:buClr>
                <a:schemeClr val="dk1"/>
              </a:buClr>
              <a:buFont typeface="Arial"/>
              <a:buNone/>
            </a:pPr>
            <a:endParaRPr sz="2800" b="1">
              <a:solidFill>
                <a:schemeClr val="dk1"/>
              </a:solidFill>
              <a:latin typeface="Questrial"/>
              <a:ea typeface="Questrial"/>
              <a:cs typeface="Questrial"/>
              <a:sym typeface="Questrial"/>
            </a:endParaRPr>
          </a:p>
          <a:p>
            <a:pPr marL="0" marR="0" lvl="0" indent="0" algn="l" rtl="0">
              <a:spcBef>
                <a:spcPts val="520"/>
              </a:spcBef>
              <a:spcAft>
                <a:spcPts val="0"/>
              </a:spcAft>
              <a:buClr>
                <a:schemeClr val="dk1"/>
              </a:buClr>
              <a:buFont typeface="Arial"/>
              <a:buNone/>
            </a:pPr>
            <a:endParaRPr sz="2600" b="1">
              <a:solidFill>
                <a:schemeClr val="dk1"/>
              </a:solidFill>
              <a:latin typeface="Questrial"/>
              <a:ea typeface="Questrial"/>
              <a:cs typeface="Questrial"/>
              <a:sym typeface="Questria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pic>
        <p:nvPicPr>
          <p:cNvPr id="741" name="Shape 741"/>
          <p:cNvPicPr preferRelativeResize="0"/>
          <p:nvPr/>
        </p:nvPicPr>
        <p:blipFill rotWithShape="1">
          <a:blip r:embed="rId3">
            <a:alphaModFix/>
          </a:blip>
          <a:srcRect l="59815" t="3047" r="4256" b="4544"/>
          <a:stretch/>
        </p:blipFill>
        <p:spPr>
          <a:xfrm>
            <a:off x="0" y="0"/>
            <a:ext cx="9144000" cy="6962274"/>
          </a:xfrm>
          <a:prstGeom prst="rect">
            <a:avLst/>
          </a:prstGeom>
          <a:noFill/>
          <a:ln>
            <a:noFill/>
          </a:ln>
        </p:spPr>
      </p:pic>
      <p:pic>
        <p:nvPicPr>
          <p:cNvPr id="742" name="Shape 742"/>
          <p:cNvPicPr preferRelativeResize="0"/>
          <p:nvPr/>
        </p:nvPicPr>
        <p:blipFill rotWithShape="1">
          <a:blip r:embed="rId4">
            <a:alphaModFix/>
          </a:blip>
          <a:srcRect/>
          <a:stretch/>
        </p:blipFill>
        <p:spPr>
          <a:xfrm>
            <a:off x="3984378" y="4267200"/>
            <a:ext cx="1372500" cy="629100"/>
          </a:xfrm>
          <a:prstGeom prst="rect">
            <a:avLst/>
          </a:prstGeom>
          <a:noFill/>
          <a:ln>
            <a:noFill/>
          </a:ln>
        </p:spPr>
      </p:pic>
      <p:sp>
        <p:nvSpPr>
          <p:cNvPr id="743" name="Shape 743"/>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1200">
                <a:solidFill>
                  <a:srgbClr val="000000"/>
                </a:solidFill>
                <a:latin typeface="Questrial"/>
                <a:ea typeface="Questrial"/>
                <a:cs typeface="Questrial"/>
                <a:sym typeface="Questrial"/>
              </a:rPr>
              <a:t>EQuiP Rubric for Science v3.0 Professional Learning </a:t>
            </a:r>
          </a:p>
        </p:txBody>
      </p:sp>
      <p:sp>
        <p:nvSpPr>
          <p:cNvPr id="744" name="Shape 744"/>
          <p:cNvSpPr txBox="1"/>
          <p:nvPr/>
        </p:nvSpPr>
        <p:spPr>
          <a:xfrm>
            <a:off x="0" y="5181600"/>
            <a:ext cx="9144000" cy="5847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600" b="1">
                <a:solidFill>
                  <a:schemeClr val="dk1"/>
                </a:solidFill>
                <a:latin typeface="Questrial"/>
                <a:ea typeface="Questrial"/>
                <a:cs typeface="Questrial"/>
                <a:sym typeface="Questrial"/>
              </a:rPr>
              <a:t>Module 3:  Three-Dimensional Learning</a:t>
            </a:r>
            <a:r>
              <a:rPr lang="en-US" sz="3600">
                <a:solidFill>
                  <a:schemeClr val="dk1"/>
                </a:solidFill>
                <a:latin typeface="Questrial"/>
                <a:ea typeface="Questrial"/>
                <a:cs typeface="Questrial"/>
                <a:sym typeface="Questrial"/>
              </a:rPr>
              <a:t> </a:t>
            </a:r>
          </a:p>
        </p:txBody>
      </p:sp>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Shape 143"/>
          <p:cNvSpPr txBox="1"/>
          <p:nvPr/>
        </p:nvSpPr>
        <p:spPr>
          <a:xfrm>
            <a:off x="466725" y="188913"/>
            <a:ext cx="8677275" cy="841374"/>
          </a:xfrm>
          <a:prstGeom prst="rect">
            <a:avLst/>
          </a:prstGeom>
          <a:noFill/>
          <a:ln>
            <a:noFill/>
          </a:ln>
        </p:spPr>
        <p:txBody>
          <a:bodyPr lIns="91425" tIns="91425" rIns="91425" bIns="91425" anchor="ctr" anchorCtr="0">
            <a:noAutofit/>
          </a:bodyPr>
          <a:lstStyle/>
          <a:p>
            <a:pPr marL="0" marR="0" lvl="0" indent="0" algn="l" rtl="0">
              <a:spcBef>
                <a:spcPts val="0"/>
              </a:spcBef>
              <a:buNone/>
            </a:pPr>
            <a:endParaRPr sz="3200" b="0" i="0" u="none" strike="noStrike" cap="none">
              <a:solidFill>
                <a:schemeClr val="lt1"/>
              </a:solidFill>
              <a:latin typeface="Arial"/>
              <a:ea typeface="Arial"/>
              <a:cs typeface="Arial"/>
              <a:sym typeface="Arial"/>
            </a:endParaRPr>
          </a:p>
        </p:txBody>
      </p:sp>
      <p:pic>
        <p:nvPicPr>
          <p:cNvPr id="144" name="Shape 144" descr="shaded squares.png"/>
          <p:cNvPicPr preferRelativeResize="0"/>
          <p:nvPr/>
        </p:nvPicPr>
        <p:blipFill rotWithShape="1">
          <a:blip r:embed="rId3">
            <a:alphaModFix/>
          </a:blip>
          <a:srcRect/>
          <a:stretch/>
        </p:blipFill>
        <p:spPr>
          <a:xfrm flipH="1">
            <a:off x="838199" y="1754188"/>
            <a:ext cx="698609" cy="3198812"/>
          </a:xfrm>
          <a:prstGeom prst="rect">
            <a:avLst/>
          </a:prstGeom>
          <a:noFill/>
          <a:ln>
            <a:noFill/>
          </a:ln>
        </p:spPr>
      </p:pic>
      <p:pic>
        <p:nvPicPr>
          <p:cNvPr id="145" name="Shape 145"/>
          <p:cNvPicPr preferRelativeResize="0">
            <a:picLocks noGrp="1"/>
          </p:cNvPicPr>
          <p:nvPr>
            <p:ph type="body" idx="1"/>
          </p:nvPr>
        </p:nvPicPr>
        <p:blipFill rotWithShape="1">
          <a:blip r:embed="rId4">
            <a:alphaModFix/>
          </a:blip>
          <a:srcRect/>
          <a:stretch/>
        </p:blipFill>
        <p:spPr>
          <a:xfrm>
            <a:off x="698845" y="1685925"/>
            <a:ext cx="7911900" cy="3952800"/>
          </a:xfrm>
          <a:prstGeom prst="rect">
            <a:avLst/>
          </a:prstGeom>
          <a:solidFill>
            <a:schemeClr val="lt1"/>
          </a:solid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Shape 749"/>
          <p:cNvSpPr txBox="1">
            <a:spLocks noGrp="1"/>
          </p:cNvSpPr>
          <p:nvPr>
            <p:ph type="title"/>
          </p:nvPr>
        </p:nvSpPr>
        <p:spPr>
          <a:xfrm>
            <a:off x="1143000" y="274637"/>
            <a:ext cx="8113800" cy="7161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959" b="0" i="0" u="none" strike="noStrike" cap="none">
                <a:solidFill>
                  <a:schemeClr val="dk1"/>
                </a:solidFill>
                <a:latin typeface="Questrial"/>
                <a:ea typeface="Questrial"/>
                <a:cs typeface="Questrial"/>
                <a:sym typeface="Questrial"/>
              </a:rPr>
              <a:t>Module 3: Three-Dimensional Learning</a:t>
            </a:r>
          </a:p>
        </p:txBody>
      </p:sp>
      <p:sp>
        <p:nvSpPr>
          <p:cNvPr id="750" name="Shape 750"/>
          <p:cNvSpPr txBox="1">
            <a:spLocks noGrp="1"/>
          </p:cNvSpPr>
          <p:nvPr>
            <p:ph type="body" idx="1"/>
          </p:nvPr>
        </p:nvSpPr>
        <p:spPr>
          <a:xfrm>
            <a:off x="179441" y="1343248"/>
            <a:ext cx="8846400" cy="4669500"/>
          </a:xfrm>
          <a:prstGeom prst="rect">
            <a:avLst/>
          </a:prstGeom>
          <a:noFill/>
          <a:ln>
            <a:noFill/>
          </a:ln>
        </p:spPr>
        <p:txBody>
          <a:bodyPr lIns="91425" tIns="45700" rIns="91425" bIns="45700" anchor="t" anchorCtr="0">
            <a:noAutofit/>
          </a:bodyPr>
          <a:lstStyle/>
          <a:p>
            <a:pPr marL="320040" marR="0" lvl="0" indent="-320040" algn="l" rtl="0">
              <a:spcBef>
                <a:spcPts val="0"/>
              </a:spcBef>
              <a:spcAft>
                <a:spcPts val="0"/>
              </a:spcAft>
              <a:buClr>
                <a:srgbClr val="0D467A"/>
              </a:buClr>
              <a:buSzPct val="100000"/>
              <a:buFont typeface="Merriweather Sans"/>
              <a:buNone/>
            </a:pPr>
            <a:endParaRPr sz="2800" b="0" i="0" u="none" strike="noStrike" cap="none">
              <a:solidFill>
                <a:schemeClr val="dk1"/>
              </a:solidFill>
              <a:latin typeface="Questrial"/>
              <a:ea typeface="Questrial"/>
              <a:cs typeface="Questrial"/>
              <a:sym typeface="Questrial"/>
            </a:endParaRPr>
          </a:p>
          <a:p>
            <a:pPr marL="320040" marR="0" lvl="0" indent="-320040" algn="l" rtl="0">
              <a:spcBef>
                <a:spcPts val="700"/>
              </a:spcBef>
              <a:spcAft>
                <a:spcPts val="0"/>
              </a:spcAft>
              <a:buClr>
                <a:srgbClr val="0D467A"/>
              </a:buClr>
              <a:buSzPct val="100000"/>
              <a:buFont typeface="Merriweather Sans"/>
              <a:buChar char="■"/>
            </a:pPr>
            <a:r>
              <a:rPr lang="en-US" sz="2800" b="0" i="0" u="none" strike="noStrike" cap="none">
                <a:solidFill>
                  <a:srgbClr val="595959"/>
                </a:solidFill>
                <a:latin typeface="Questrial"/>
                <a:ea typeface="Questrial"/>
                <a:cs typeface="Questrial"/>
                <a:sym typeface="Questrial"/>
              </a:rPr>
              <a:t>How is “three-dimensional learning” both the biggest and the most essential innovation in the NGSS?</a:t>
            </a:r>
          </a:p>
          <a:p>
            <a:pPr marL="320040" marR="0" lvl="0" indent="-320040" algn="l" rtl="0">
              <a:spcBef>
                <a:spcPts val="700"/>
              </a:spcBef>
              <a:spcAft>
                <a:spcPts val="0"/>
              </a:spcAft>
              <a:buClr>
                <a:srgbClr val="0D467A"/>
              </a:buClr>
              <a:buSzPct val="116666"/>
              <a:buFont typeface="Merriweather Sans"/>
              <a:buNone/>
            </a:pPr>
            <a:endParaRPr sz="2400" b="0" i="0" u="none" strike="noStrike" cap="none">
              <a:solidFill>
                <a:srgbClr val="595959"/>
              </a:solidFill>
              <a:latin typeface="Questrial"/>
              <a:ea typeface="Questrial"/>
              <a:cs typeface="Questrial"/>
              <a:sym typeface="Questrial"/>
            </a:endParaRPr>
          </a:p>
          <a:p>
            <a:pPr marL="320040" marR="0" lvl="0" indent="-320040" algn="l" rtl="0">
              <a:spcBef>
                <a:spcPts val="700"/>
              </a:spcBef>
              <a:spcAft>
                <a:spcPts val="0"/>
              </a:spcAft>
              <a:buClr>
                <a:srgbClr val="0D467A"/>
              </a:buClr>
              <a:buSzPct val="100000"/>
              <a:buFont typeface="Merriweather Sans"/>
              <a:buChar char="■"/>
            </a:pPr>
            <a:r>
              <a:rPr lang="en-US" sz="2800" b="0" i="0" u="none" strike="noStrike" cap="none">
                <a:solidFill>
                  <a:srgbClr val="595959"/>
                </a:solidFill>
                <a:latin typeface="Questrial"/>
                <a:ea typeface="Questrial"/>
                <a:cs typeface="Questrial"/>
                <a:sym typeface="Questrial"/>
              </a:rPr>
              <a:t>What does “three-dimensional learning” look like in lessons </a:t>
            </a:r>
            <a:r>
              <a:rPr lang="en-US" sz="2800">
                <a:solidFill>
                  <a:srgbClr val="595959"/>
                </a:solidFill>
              </a:rPr>
              <a:t>and</a:t>
            </a:r>
            <a:r>
              <a:rPr lang="en-US" sz="2800" b="0" i="0" u="none" strike="noStrike" cap="none">
                <a:solidFill>
                  <a:srgbClr val="595959"/>
                </a:solidFill>
                <a:latin typeface="Questrial"/>
                <a:ea typeface="Questrial"/>
                <a:cs typeface="Questrial"/>
                <a:sym typeface="Questrial"/>
              </a:rPr>
              <a:t> units in science classrooms?</a:t>
            </a:r>
          </a:p>
          <a:p>
            <a:pPr marL="320040" marR="0" lvl="0" indent="-320040" algn="l" rtl="0">
              <a:spcBef>
                <a:spcPts val="700"/>
              </a:spcBef>
              <a:spcAft>
                <a:spcPts val="0"/>
              </a:spcAft>
              <a:buClr>
                <a:srgbClr val="0D467A"/>
              </a:buClr>
              <a:buSzPct val="100000"/>
              <a:buFont typeface="Merriweather Sans"/>
              <a:buNone/>
            </a:pPr>
            <a:endParaRPr sz="2800" b="0" i="0" u="none" strike="noStrike" cap="none">
              <a:solidFill>
                <a:schemeClr val="dk1"/>
              </a:solidFill>
              <a:latin typeface="Questrial"/>
              <a:ea typeface="Questrial"/>
              <a:cs typeface="Questrial"/>
              <a:sym typeface="Questrial"/>
            </a:endParaRPr>
          </a:p>
          <a:p>
            <a:pPr marL="320040" marR="0" lvl="0" indent="-320040" algn="l" rtl="0">
              <a:spcBef>
                <a:spcPts val="700"/>
              </a:spcBef>
              <a:spcAft>
                <a:spcPts val="0"/>
              </a:spcAft>
              <a:buClr>
                <a:srgbClr val="0D467A"/>
              </a:buClr>
              <a:buSzPct val="100000"/>
              <a:buFont typeface="Merriweather Sans"/>
              <a:buNone/>
            </a:pPr>
            <a:endParaRPr sz="2400" b="0" i="0" u="none" strike="noStrike" cap="none">
              <a:solidFill>
                <a:schemeClr val="dk1"/>
              </a:solidFill>
              <a:latin typeface="Questrial"/>
              <a:ea typeface="Questrial"/>
              <a:cs typeface="Questrial"/>
              <a:sym typeface="Questrial"/>
            </a:endParaRPr>
          </a:p>
          <a:p>
            <a:pPr marL="0" marR="0" lvl="0" indent="0" algn="l" rtl="0">
              <a:spcBef>
                <a:spcPts val="700"/>
              </a:spcBef>
              <a:buClr>
                <a:srgbClr val="0D467A"/>
              </a:buClr>
              <a:buSzPct val="25000"/>
              <a:buFont typeface="Merriweather Sans"/>
              <a:buNone/>
            </a:pPr>
            <a:endParaRPr sz="2487" b="0" i="0" u="none" strike="noStrike" cap="none">
              <a:solidFill>
                <a:schemeClr val="dk1"/>
              </a:solidFill>
              <a:latin typeface="Questrial"/>
              <a:ea typeface="Questrial"/>
              <a:cs typeface="Questrial"/>
              <a:sym typeface="Questria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pic>
        <p:nvPicPr>
          <p:cNvPr id="755" name="Shape 755"/>
          <p:cNvPicPr preferRelativeResize="0"/>
          <p:nvPr/>
        </p:nvPicPr>
        <p:blipFill rotWithShape="1">
          <a:blip r:embed="rId3">
            <a:alphaModFix/>
          </a:blip>
          <a:srcRect/>
          <a:stretch/>
        </p:blipFill>
        <p:spPr>
          <a:xfrm rot="1542471">
            <a:off x="703429" y="2487531"/>
            <a:ext cx="1865135" cy="1958818"/>
          </a:xfrm>
          <a:prstGeom prst="rect">
            <a:avLst/>
          </a:prstGeom>
          <a:noFill/>
          <a:ln>
            <a:noFill/>
          </a:ln>
        </p:spPr>
      </p:pic>
      <p:sp>
        <p:nvSpPr>
          <p:cNvPr id="756" name="Shape 756"/>
          <p:cNvSpPr txBox="1"/>
          <p:nvPr/>
        </p:nvSpPr>
        <p:spPr>
          <a:xfrm rot="-3526616">
            <a:off x="-290877" y="2591596"/>
            <a:ext cx="1719021"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a:solidFill>
                  <a:srgbClr val="595959"/>
                </a:solidFill>
                <a:latin typeface="Questrial"/>
                <a:ea typeface="Questrial"/>
                <a:cs typeface="Questrial"/>
                <a:sym typeface="Questrial"/>
              </a:rPr>
              <a:t>Practices</a:t>
            </a:r>
          </a:p>
        </p:txBody>
      </p:sp>
      <p:sp>
        <p:nvSpPr>
          <p:cNvPr id="757" name="Shape 757"/>
          <p:cNvSpPr txBox="1"/>
          <p:nvPr/>
        </p:nvSpPr>
        <p:spPr>
          <a:xfrm>
            <a:off x="423813" y="4426039"/>
            <a:ext cx="3519600" cy="5232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a:solidFill>
                  <a:srgbClr val="595959"/>
                </a:solidFill>
                <a:latin typeface="Questrial"/>
                <a:ea typeface="Questrial"/>
                <a:cs typeface="Questrial"/>
                <a:sym typeface="Questrial"/>
              </a:rPr>
              <a:t>Crosscutting Concepts</a:t>
            </a:r>
          </a:p>
        </p:txBody>
      </p:sp>
      <p:sp>
        <p:nvSpPr>
          <p:cNvPr id="758" name="Shape 758"/>
          <p:cNvSpPr txBox="1"/>
          <p:nvPr/>
        </p:nvSpPr>
        <p:spPr>
          <a:xfrm rot="3546750">
            <a:off x="1697993" y="3154907"/>
            <a:ext cx="2552780" cy="52322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a:solidFill>
                  <a:srgbClr val="595959"/>
                </a:solidFill>
                <a:latin typeface="Questrial"/>
                <a:ea typeface="Questrial"/>
                <a:cs typeface="Questrial"/>
                <a:sym typeface="Questrial"/>
              </a:rPr>
              <a:t>Core Ideas</a:t>
            </a:r>
          </a:p>
        </p:txBody>
      </p:sp>
      <p:sp>
        <p:nvSpPr>
          <p:cNvPr id="759" name="Shape 759"/>
          <p:cNvSpPr txBox="1"/>
          <p:nvPr/>
        </p:nvSpPr>
        <p:spPr>
          <a:xfrm>
            <a:off x="3513667" y="1752600"/>
            <a:ext cx="5384700" cy="46629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000">
                <a:solidFill>
                  <a:srgbClr val="595959"/>
                </a:solidFill>
                <a:latin typeface="Questrial"/>
                <a:ea typeface="Questrial"/>
                <a:cs typeface="Questrial"/>
                <a:sym typeface="Questrial"/>
              </a:rPr>
              <a:t>Three-dimensional learning shifts the focus of the science classroom to environments where students use practices, disciplinary core ideas, and crosscutting concepts to make sense of phenomena or to design solutions to problems.</a:t>
            </a:r>
          </a:p>
        </p:txBody>
      </p:sp>
      <p:sp>
        <p:nvSpPr>
          <p:cNvPr id="760" name="Shape 760"/>
          <p:cNvSpPr txBox="1">
            <a:spLocks noGrp="1"/>
          </p:cNvSpPr>
          <p:nvPr>
            <p:ph type="title"/>
          </p:nvPr>
        </p:nvSpPr>
        <p:spPr>
          <a:xfrm>
            <a:off x="1066800" y="228600"/>
            <a:ext cx="8060400" cy="9906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000" b="0" i="0" u="none" strike="noStrike" cap="none">
                <a:solidFill>
                  <a:schemeClr val="dk1"/>
                </a:solidFill>
                <a:latin typeface="Questrial"/>
                <a:ea typeface="Questrial"/>
                <a:cs typeface="Questrial"/>
                <a:sym typeface="Questrial"/>
              </a:rPr>
              <a:t>What is 3-Dimensional Learning?</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Shape 765"/>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420" b="0" i="0" u="none" strike="noStrike" cap="none">
                <a:solidFill>
                  <a:schemeClr val="dk1"/>
                </a:solidFill>
                <a:latin typeface="Questrial"/>
                <a:ea typeface="Questrial"/>
                <a:cs typeface="Questrial"/>
                <a:sym typeface="Questrial"/>
              </a:rPr>
              <a:t>EQuIP Focus on Three-Dimensional Learning</a:t>
            </a:r>
          </a:p>
        </p:txBody>
      </p:sp>
      <p:pic>
        <p:nvPicPr>
          <p:cNvPr id="766" name="Shape 766"/>
          <p:cNvPicPr preferRelativeResize="0"/>
          <p:nvPr/>
        </p:nvPicPr>
        <p:blipFill rotWithShape="1">
          <a:blip r:embed="rId3">
            <a:alphaModFix/>
          </a:blip>
          <a:srcRect r="5740"/>
          <a:stretch/>
        </p:blipFill>
        <p:spPr>
          <a:xfrm rot="-5400000">
            <a:off x="2259625" y="2220224"/>
            <a:ext cx="4624800" cy="329610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pic>
        <p:nvPicPr>
          <p:cNvPr id="771" name="Shape 771"/>
          <p:cNvPicPr preferRelativeResize="0"/>
          <p:nvPr/>
        </p:nvPicPr>
        <p:blipFill rotWithShape="1">
          <a:blip r:embed="rId3">
            <a:alphaModFix/>
          </a:blip>
          <a:srcRect l="7921" t="2274"/>
          <a:stretch/>
        </p:blipFill>
        <p:spPr>
          <a:xfrm rot="450601">
            <a:off x="2862375" y="1791753"/>
            <a:ext cx="3798785" cy="4663613"/>
          </a:xfrm>
          <a:prstGeom prst="rect">
            <a:avLst/>
          </a:prstGeom>
          <a:noFill/>
          <a:ln>
            <a:noFill/>
          </a:ln>
        </p:spPr>
      </p:pic>
      <p:sp>
        <p:nvSpPr>
          <p:cNvPr id="772" name="Shape 772"/>
          <p:cNvSpPr txBox="1"/>
          <p:nvPr/>
        </p:nvSpPr>
        <p:spPr>
          <a:xfrm>
            <a:off x="-405350" y="4355237"/>
            <a:ext cx="5181600" cy="7080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000">
                <a:solidFill>
                  <a:srgbClr val="595959"/>
                </a:solidFill>
                <a:latin typeface="Calibri"/>
                <a:ea typeface="Calibri"/>
                <a:cs typeface="Calibri"/>
                <a:sym typeface="Calibri"/>
              </a:rPr>
              <a:t>Crosscutting </a:t>
            </a:r>
          </a:p>
          <a:p>
            <a:pPr marL="0" marR="0" lvl="0" indent="0" algn="ctr" rtl="0">
              <a:spcBef>
                <a:spcPts val="0"/>
              </a:spcBef>
              <a:buSzPct val="25000"/>
              <a:buNone/>
            </a:pPr>
            <a:r>
              <a:rPr lang="en-US" sz="4000">
                <a:solidFill>
                  <a:srgbClr val="595959"/>
                </a:solidFill>
                <a:latin typeface="Calibri"/>
                <a:ea typeface="Calibri"/>
                <a:cs typeface="Calibri"/>
                <a:sym typeface="Calibri"/>
              </a:rPr>
              <a:t>Concepts</a:t>
            </a:r>
          </a:p>
        </p:txBody>
      </p:sp>
      <p:sp>
        <p:nvSpPr>
          <p:cNvPr id="773" name="Shape 773"/>
          <p:cNvSpPr txBox="1"/>
          <p:nvPr/>
        </p:nvSpPr>
        <p:spPr>
          <a:xfrm>
            <a:off x="5474235" y="4488969"/>
            <a:ext cx="2726700" cy="420000"/>
          </a:xfrm>
          <a:prstGeom prst="rect">
            <a:avLst/>
          </a:prstGeom>
          <a:noFill/>
          <a:ln>
            <a:noFill/>
          </a:ln>
        </p:spPr>
        <p:txBody>
          <a:bodyPr lIns="91425" tIns="45700" rIns="91425" bIns="45700" anchor="t" anchorCtr="0">
            <a:noAutofit/>
          </a:bodyPr>
          <a:lstStyle/>
          <a:p>
            <a:pPr marL="0" marR="0" lvl="0" indent="0" algn="l" rtl="0">
              <a:lnSpc>
                <a:spcPct val="50000"/>
              </a:lnSpc>
              <a:spcBef>
                <a:spcPts val="0"/>
              </a:spcBef>
              <a:buSzPct val="25000"/>
              <a:buNone/>
            </a:pPr>
            <a:r>
              <a:rPr lang="en-US" sz="4000">
                <a:solidFill>
                  <a:srgbClr val="595959"/>
                </a:solidFill>
                <a:latin typeface="Calibri"/>
                <a:ea typeface="Calibri"/>
                <a:cs typeface="Calibri"/>
                <a:sym typeface="Calibri"/>
              </a:rPr>
              <a:t>Core Ideas</a:t>
            </a:r>
          </a:p>
        </p:txBody>
      </p:sp>
      <p:sp>
        <p:nvSpPr>
          <p:cNvPr id="774" name="Shape 774"/>
          <p:cNvSpPr txBox="1"/>
          <p:nvPr/>
        </p:nvSpPr>
        <p:spPr>
          <a:xfrm>
            <a:off x="3490016" y="6073796"/>
            <a:ext cx="2545800" cy="7080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rgbClr val="595959"/>
                </a:solidFill>
                <a:latin typeface="Calibri"/>
                <a:ea typeface="Calibri"/>
                <a:cs typeface="Calibri"/>
                <a:sym typeface="Calibri"/>
              </a:rPr>
              <a:t>Practices</a:t>
            </a:r>
          </a:p>
        </p:txBody>
      </p:sp>
      <p:sp>
        <p:nvSpPr>
          <p:cNvPr id="775" name="Shape 775"/>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959" b="0" i="0" u="none" strike="noStrike" cap="none">
                <a:solidFill>
                  <a:schemeClr val="dk1"/>
                </a:solidFill>
                <a:latin typeface="Questrial"/>
                <a:ea typeface="Questrial"/>
                <a:cs typeface="Questrial"/>
                <a:sym typeface="Questrial"/>
              </a:rPr>
              <a:t>What does Three-Dimensional Learning Look Like?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Shape 780"/>
          <p:cNvSpPr txBox="1">
            <a:spLocks noGrp="1"/>
          </p:cNvSpPr>
          <p:nvPr>
            <p:ph type="title"/>
          </p:nvPr>
        </p:nvSpPr>
        <p:spPr>
          <a:xfrm>
            <a:off x="1066800" y="152400"/>
            <a:ext cx="7699200" cy="9906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959" b="0" i="0" u="none" strike="noStrike" cap="none">
                <a:solidFill>
                  <a:schemeClr val="dk1"/>
                </a:solidFill>
                <a:latin typeface="Questrial"/>
                <a:ea typeface="Questrial"/>
                <a:cs typeface="Questrial"/>
                <a:sym typeface="Questrial"/>
              </a:rPr>
              <a:t>Engaging in Three-Dimensional Learning</a:t>
            </a:r>
          </a:p>
        </p:txBody>
      </p:sp>
      <p:sp>
        <p:nvSpPr>
          <p:cNvPr id="781" name="Shape 781"/>
          <p:cNvSpPr txBox="1">
            <a:spLocks noGrp="1"/>
          </p:cNvSpPr>
          <p:nvPr>
            <p:ph type="body" idx="1"/>
          </p:nvPr>
        </p:nvSpPr>
        <p:spPr>
          <a:xfrm>
            <a:off x="202018" y="1660748"/>
            <a:ext cx="8846287" cy="4669502"/>
          </a:xfrm>
          <a:prstGeom prst="rect">
            <a:avLst/>
          </a:prstGeom>
          <a:noFill/>
          <a:ln>
            <a:noFill/>
          </a:ln>
        </p:spPr>
        <p:txBody>
          <a:bodyPr lIns="91425" tIns="45700" rIns="91425" bIns="45700" anchor="t" anchorCtr="0">
            <a:noAutofit/>
          </a:bodyPr>
          <a:lstStyle/>
          <a:p>
            <a:pPr marL="320040" marR="0" lvl="0" indent="-320040" algn="l" rtl="0">
              <a:spcBef>
                <a:spcPts val="0"/>
              </a:spcBef>
              <a:buClr>
                <a:srgbClr val="0D467A"/>
              </a:buClr>
              <a:buSzPct val="100600"/>
              <a:buFont typeface="Merriweather Sans"/>
              <a:buNone/>
            </a:pPr>
            <a:endParaRPr sz="2012" b="0" i="0" u="none" strike="noStrike" cap="none">
              <a:solidFill>
                <a:schemeClr val="dk1"/>
              </a:solidFill>
              <a:latin typeface="Questrial"/>
              <a:ea typeface="Questrial"/>
              <a:cs typeface="Questrial"/>
              <a:sym typeface="Questrial"/>
            </a:endParaRPr>
          </a:p>
        </p:txBody>
      </p:sp>
      <p:pic>
        <p:nvPicPr>
          <p:cNvPr id="782" name="Shape 782" descr="C:\Users\owner\Dropbox\NGSS Stock Photos\circuits in science class.jpg"/>
          <p:cNvPicPr preferRelativeResize="0"/>
          <p:nvPr/>
        </p:nvPicPr>
        <p:blipFill rotWithShape="1">
          <a:blip r:embed="rId3">
            <a:alphaModFix/>
          </a:blip>
          <a:srcRect/>
          <a:stretch/>
        </p:blipFill>
        <p:spPr>
          <a:xfrm>
            <a:off x="0" y="1523999"/>
            <a:ext cx="9144000" cy="5458179"/>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Shape 787"/>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Another Analogy</a:t>
            </a:r>
          </a:p>
        </p:txBody>
      </p:sp>
      <p:sp>
        <p:nvSpPr>
          <p:cNvPr id="788" name="Shape 788"/>
          <p:cNvSpPr txBox="1">
            <a:spLocks noGrp="1"/>
          </p:cNvSpPr>
          <p:nvPr>
            <p:ph type="body" idx="1"/>
          </p:nvPr>
        </p:nvSpPr>
        <p:spPr>
          <a:xfrm>
            <a:off x="297712" y="1524000"/>
            <a:ext cx="8846287" cy="533399"/>
          </a:xfrm>
          <a:prstGeom prst="rect">
            <a:avLst/>
          </a:prstGeom>
          <a:noFill/>
          <a:ln>
            <a:noFill/>
          </a:ln>
        </p:spPr>
        <p:txBody>
          <a:bodyPr lIns="91425" tIns="45700" rIns="91425" bIns="45700" anchor="t" anchorCtr="0">
            <a:noAutofit/>
          </a:bodyPr>
          <a:lstStyle/>
          <a:p>
            <a:pPr marL="0" marR="0" lvl="0" indent="0" algn="l" rtl="0">
              <a:spcBef>
                <a:spcPts val="0"/>
              </a:spcBef>
              <a:buClr>
                <a:srgbClr val="0D467A"/>
              </a:buClr>
              <a:buSzPct val="25000"/>
              <a:buFont typeface="Merriweather Sans"/>
              <a:buNone/>
            </a:pPr>
            <a:r>
              <a:rPr lang="en-US" sz="2400" b="0" i="0" u="none" strike="noStrike" cap="none">
                <a:solidFill>
                  <a:srgbClr val="595959"/>
                </a:solidFill>
                <a:latin typeface="Questrial"/>
                <a:ea typeface="Questrial"/>
                <a:cs typeface="Questrial"/>
                <a:sym typeface="Questrial"/>
              </a:rPr>
              <a:t>Three-Dimensional Learning is like making a really great meal?</a:t>
            </a:r>
          </a:p>
        </p:txBody>
      </p:sp>
      <p:sp>
        <p:nvSpPr>
          <p:cNvPr id="789" name="Shape 789"/>
          <p:cNvSpPr txBox="1"/>
          <p:nvPr/>
        </p:nvSpPr>
        <p:spPr>
          <a:xfrm>
            <a:off x="174725" y="1998925"/>
            <a:ext cx="4060888" cy="83099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21">
                <a:solidFill>
                  <a:srgbClr val="595959"/>
                </a:solidFill>
                <a:latin typeface="Questrial"/>
                <a:ea typeface="Questrial"/>
                <a:cs typeface="Questrial"/>
                <a:sym typeface="Questrial"/>
              </a:rPr>
              <a:t>The cooking techniques are the </a:t>
            </a:r>
            <a:r>
              <a:rPr lang="en-US" sz="2421" b="1">
                <a:solidFill>
                  <a:srgbClr val="595959"/>
                </a:solidFill>
                <a:latin typeface="Questrial"/>
                <a:ea typeface="Questrial"/>
                <a:cs typeface="Questrial"/>
                <a:sym typeface="Questrial"/>
              </a:rPr>
              <a:t>practices</a:t>
            </a:r>
            <a:r>
              <a:rPr lang="en-US" sz="2421">
                <a:solidFill>
                  <a:srgbClr val="595959"/>
                </a:solidFill>
                <a:latin typeface="Questrial"/>
                <a:ea typeface="Questrial"/>
                <a:cs typeface="Questrial"/>
                <a:sym typeface="Questrial"/>
              </a:rPr>
              <a:t>. </a:t>
            </a:r>
          </a:p>
        </p:txBody>
      </p:sp>
      <p:sp>
        <p:nvSpPr>
          <p:cNvPr id="790" name="Shape 790"/>
          <p:cNvSpPr txBox="1"/>
          <p:nvPr/>
        </p:nvSpPr>
        <p:spPr>
          <a:xfrm>
            <a:off x="4427526" y="3697816"/>
            <a:ext cx="4396217" cy="83740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21">
                <a:solidFill>
                  <a:srgbClr val="595959"/>
                </a:solidFill>
                <a:latin typeface="Questrial"/>
                <a:ea typeface="Questrial"/>
                <a:cs typeface="Questrial"/>
                <a:sym typeface="Questrial"/>
              </a:rPr>
              <a:t>The main ingredients are the </a:t>
            </a:r>
            <a:r>
              <a:rPr lang="en-US" sz="2421" b="1">
                <a:solidFill>
                  <a:srgbClr val="595959"/>
                </a:solidFill>
                <a:latin typeface="Questrial"/>
                <a:ea typeface="Questrial"/>
                <a:cs typeface="Questrial"/>
                <a:sym typeface="Questrial"/>
              </a:rPr>
              <a:t>core ideas.</a:t>
            </a:r>
          </a:p>
        </p:txBody>
      </p:sp>
      <p:pic>
        <p:nvPicPr>
          <p:cNvPr id="791" name="Shape 791"/>
          <p:cNvPicPr preferRelativeResize="0"/>
          <p:nvPr/>
        </p:nvPicPr>
        <p:blipFill rotWithShape="1">
          <a:blip r:embed="rId3">
            <a:alphaModFix/>
          </a:blip>
          <a:srcRect/>
          <a:stretch/>
        </p:blipFill>
        <p:spPr>
          <a:xfrm>
            <a:off x="4495800" y="4648200"/>
            <a:ext cx="2278379" cy="1287779"/>
          </a:xfrm>
          <a:prstGeom prst="rect">
            <a:avLst/>
          </a:prstGeom>
          <a:noFill/>
          <a:ln>
            <a:noFill/>
          </a:ln>
        </p:spPr>
      </p:pic>
      <p:sp>
        <p:nvSpPr>
          <p:cNvPr id="792" name="Shape 792"/>
          <p:cNvSpPr txBox="1"/>
          <p:nvPr/>
        </p:nvSpPr>
        <p:spPr>
          <a:xfrm>
            <a:off x="25400" y="5334000"/>
            <a:ext cx="4060888" cy="837408"/>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2421">
                <a:solidFill>
                  <a:srgbClr val="595959"/>
                </a:solidFill>
                <a:latin typeface="Questrial"/>
                <a:ea typeface="Questrial"/>
                <a:cs typeface="Questrial"/>
                <a:sym typeface="Questrial"/>
              </a:rPr>
              <a:t>The herbs and spices are the </a:t>
            </a:r>
            <a:r>
              <a:rPr lang="en-US" sz="2421" b="1">
                <a:solidFill>
                  <a:srgbClr val="595959"/>
                </a:solidFill>
                <a:latin typeface="Questrial"/>
                <a:ea typeface="Questrial"/>
                <a:cs typeface="Questrial"/>
                <a:sym typeface="Questrial"/>
              </a:rPr>
              <a:t>crosscutting concepts.</a:t>
            </a:r>
          </a:p>
        </p:txBody>
      </p:sp>
      <p:pic>
        <p:nvPicPr>
          <p:cNvPr id="793" name="Shape 793"/>
          <p:cNvPicPr preferRelativeResize="0"/>
          <p:nvPr/>
        </p:nvPicPr>
        <p:blipFill rotWithShape="1">
          <a:blip r:embed="rId4">
            <a:alphaModFix/>
          </a:blip>
          <a:srcRect l="14320" t="11687" r="22345" b="35637"/>
          <a:stretch/>
        </p:blipFill>
        <p:spPr>
          <a:xfrm>
            <a:off x="263203" y="2925341"/>
            <a:ext cx="3371817" cy="2103279"/>
          </a:xfrm>
          <a:prstGeom prst="rect">
            <a:avLst/>
          </a:prstGeom>
          <a:noFill/>
          <a:ln>
            <a:noFill/>
          </a:ln>
        </p:spPr>
      </p:pic>
      <p:pic>
        <p:nvPicPr>
          <p:cNvPr id="794" name="Shape 794"/>
          <p:cNvPicPr preferRelativeResize="0"/>
          <p:nvPr/>
        </p:nvPicPr>
        <p:blipFill rotWithShape="1">
          <a:blip r:embed="rId5">
            <a:alphaModFix/>
          </a:blip>
          <a:srcRect l="10370" t="13157" r="5100" b="9914"/>
          <a:stretch/>
        </p:blipFill>
        <p:spPr>
          <a:xfrm>
            <a:off x="4422810" y="2178858"/>
            <a:ext cx="2215057" cy="1342591"/>
          </a:xfrm>
          <a:prstGeom prst="rect">
            <a:avLst/>
          </a:prstGeom>
          <a:noFill/>
          <a:ln>
            <a:noFill/>
          </a:ln>
        </p:spPr>
      </p:pic>
      <p:pic>
        <p:nvPicPr>
          <p:cNvPr id="795" name="Shape 795"/>
          <p:cNvPicPr preferRelativeResize="0"/>
          <p:nvPr/>
        </p:nvPicPr>
        <p:blipFill rotWithShape="1">
          <a:blip r:embed="rId6">
            <a:alphaModFix/>
          </a:blip>
          <a:srcRect/>
          <a:stretch/>
        </p:blipFill>
        <p:spPr>
          <a:xfrm>
            <a:off x="6752960" y="2186918"/>
            <a:ext cx="2097528" cy="1334531"/>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Shape 800"/>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Create Your Own Analogy</a:t>
            </a:r>
          </a:p>
        </p:txBody>
      </p:sp>
      <p:sp>
        <p:nvSpPr>
          <p:cNvPr id="801" name="Shape 801"/>
          <p:cNvSpPr txBox="1">
            <a:spLocks noGrp="1"/>
          </p:cNvSpPr>
          <p:nvPr>
            <p:ph type="body" idx="1"/>
          </p:nvPr>
        </p:nvSpPr>
        <p:spPr>
          <a:xfrm>
            <a:off x="228600" y="1752600"/>
            <a:ext cx="8652000" cy="4495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0D467A"/>
              </a:buClr>
              <a:buSzPct val="25000"/>
              <a:buFont typeface="Merriweather Sans"/>
              <a:buNone/>
            </a:pPr>
            <a:r>
              <a:rPr lang="en-US" sz="3000" b="0" i="0" u="none" strike="noStrike" cap="none">
                <a:solidFill>
                  <a:srgbClr val="595959"/>
                </a:solidFill>
                <a:latin typeface="Questrial"/>
                <a:ea typeface="Questrial"/>
                <a:cs typeface="Questrial"/>
                <a:sym typeface="Questrial"/>
              </a:rPr>
              <a:t>Three-Dimensional Learning is like</a:t>
            </a:r>
            <a:r>
              <a:rPr lang="en-US" sz="3000">
                <a:solidFill>
                  <a:srgbClr val="595959"/>
                </a:solidFill>
              </a:rPr>
              <a:t> </a:t>
            </a:r>
            <a:r>
              <a:rPr lang="en-US" sz="3000" b="0" i="0" u="none" strike="noStrike" cap="none">
                <a:solidFill>
                  <a:srgbClr val="595959"/>
                </a:solidFill>
                <a:latin typeface="Questrial"/>
                <a:ea typeface="Questrial"/>
                <a:cs typeface="Questrial"/>
                <a:sym typeface="Questrial"/>
              </a:rPr>
              <a:t>_________:</a:t>
            </a:r>
          </a:p>
          <a:p>
            <a:pPr marL="0" marR="0" lvl="0" indent="0" algn="l" rtl="0">
              <a:spcBef>
                <a:spcPts val="700"/>
              </a:spcBef>
              <a:spcAft>
                <a:spcPts val="0"/>
              </a:spcAft>
              <a:buClr>
                <a:srgbClr val="0D467A"/>
              </a:buClr>
              <a:buSzPct val="25000"/>
              <a:buFont typeface="Merriweather Sans"/>
              <a:buNone/>
            </a:pPr>
            <a:endParaRPr sz="3000" b="0" i="0" u="none" strike="noStrike" cap="none">
              <a:solidFill>
                <a:srgbClr val="595959"/>
              </a:solidFill>
              <a:latin typeface="Questrial"/>
              <a:ea typeface="Questrial"/>
              <a:cs typeface="Questrial"/>
              <a:sym typeface="Questrial"/>
            </a:endParaRPr>
          </a:p>
          <a:p>
            <a:pPr marL="0" marR="0" lvl="0" indent="0" algn="l" rtl="0">
              <a:spcBef>
                <a:spcPts val="700"/>
              </a:spcBef>
              <a:spcAft>
                <a:spcPts val="0"/>
              </a:spcAft>
              <a:buClr>
                <a:srgbClr val="0D467A"/>
              </a:buClr>
              <a:buSzPct val="25000"/>
              <a:buFont typeface="Merriweather Sans"/>
              <a:buNone/>
            </a:pPr>
            <a:r>
              <a:rPr lang="en-US" sz="3000" b="0" i="0" u="none" strike="noStrike" cap="none">
                <a:solidFill>
                  <a:srgbClr val="595959"/>
                </a:solidFill>
                <a:latin typeface="Questrial"/>
                <a:ea typeface="Questrial"/>
                <a:cs typeface="Questrial"/>
                <a:sym typeface="Questrial"/>
              </a:rPr>
              <a:t>Where _______________ are the Practices;</a:t>
            </a:r>
          </a:p>
          <a:p>
            <a:pPr marL="0" marR="0" lvl="0" indent="0" algn="l" rtl="0">
              <a:spcBef>
                <a:spcPts val="700"/>
              </a:spcBef>
              <a:spcAft>
                <a:spcPts val="0"/>
              </a:spcAft>
              <a:buClr>
                <a:srgbClr val="0D467A"/>
              </a:buClr>
              <a:buSzPct val="25000"/>
              <a:buFont typeface="Merriweather Sans"/>
              <a:buNone/>
            </a:pPr>
            <a:endParaRPr sz="3000" b="0" i="0" u="none" strike="noStrike" cap="none">
              <a:solidFill>
                <a:srgbClr val="595959"/>
              </a:solidFill>
              <a:latin typeface="Questrial"/>
              <a:ea typeface="Questrial"/>
              <a:cs typeface="Questrial"/>
              <a:sym typeface="Questrial"/>
            </a:endParaRPr>
          </a:p>
          <a:p>
            <a:pPr marL="0" marR="0" lvl="0" indent="0" algn="l" rtl="0">
              <a:spcBef>
                <a:spcPts val="700"/>
              </a:spcBef>
              <a:spcAft>
                <a:spcPts val="0"/>
              </a:spcAft>
              <a:buClr>
                <a:srgbClr val="0D467A"/>
              </a:buClr>
              <a:buSzPct val="25000"/>
              <a:buFont typeface="Merriweather Sans"/>
              <a:buNone/>
            </a:pPr>
            <a:r>
              <a:rPr lang="en-US" sz="3000" b="0" i="0" u="none" strike="noStrike" cap="none">
                <a:solidFill>
                  <a:srgbClr val="595959"/>
                </a:solidFill>
                <a:latin typeface="Questrial"/>
                <a:ea typeface="Questrial"/>
                <a:cs typeface="Questrial"/>
                <a:sym typeface="Questrial"/>
              </a:rPr>
              <a:t>_______________ are the Core Ideas; and</a:t>
            </a:r>
          </a:p>
          <a:p>
            <a:pPr marL="0" marR="0" lvl="0" indent="0" algn="l" rtl="0">
              <a:spcBef>
                <a:spcPts val="700"/>
              </a:spcBef>
              <a:spcAft>
                <a:spcPts val="0"/>
              </a:spcAft>
              <a:buClr>
                <a:srgbClr val="0D467A"/>
              </a:buClr>
              <a:buSzPct val="25000"/>
              <a:buFont typeface="Merriweather Sans"/>
              <a:buNone/>
            </a:pPr>
            <a:endParaRPr sz="3000" b="0" i="0" u="none" strike="noStrike" cap="none">
              <a:solidFill>
                <a:srgbClr val="595959"/>
              </a:solidFill>
              <a:latin typeface="Questrial"/>
              <a:ea typeface="Questrial"/>
              <a:cs typeface="Questrial"/>
              <a:sym typeface="Questrial"/>
            </a:endParaRPr>
          </a:p>
          <a:p>
            <a:pPr marL="0" marR="0" lvl="0" indent="0" algn="l" rtl="0">
              <a:spcBef>
                <a:spcPts val="700"/>
              </a:spcBef>
              <a:buClr>
                <a:srgbClr val="0D467A"/>
              </a:buClr>
              <a:buSzPct val="25000"/>
              <a:buFont typeface="Merriweather Sans"/>
              <a:buNone/>
            </a:pPr>
            <a:r>
              <a:rPr lang="en-US" sz="3000" b="0" i="0" u="none" strike="noStrike" cap="none">
                <a:solidFill>
                  <a:srgbClr val="595959"/>
                </a:solidFill>
                <a:latin typeface="Questrial"/>
                <a:ea typeface="Questrial"/>
                <a:cs typeface="Questrial"/>
                <a:sym typeface="Questrial"/>
              </a:rPr>
              <a:t> _______________ are the Crosscutting Concepts.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Shape 806"/>
          <p:cNvSpPr txBox="1">
            <a:spLocks noGrp="1"/>
          </p:cNvSpPr>
          <p:nvPr>
            <p:ph type="title"/>
          </p:nvPr>
        </p:nvSpPr>
        <p:spPr>
          <a:xfrm>
            <a:off x="0" y="274637"/>
            <a:ext cx="9144000" cy="715962"/>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Questrial"/>
              <a:buNone/>
            </a:pPr>
            <a:endParaRPr sz="4000" b="1" i="0" u="none" strike="noStrike" cap="none">
              <a:solidFill>
                <a:schemeClr val="lt1"/>
              </a:solidFill>
              <a:latin typeface="Calibri"/>
              <a:ea typeface="Calibri"/>
              <a:cs typeface="Calibri"/>
              <a:sym typeface="Calibri"/>
            </a:endParaRPr>
          </a:p>
        </p:txBody>
      </p:sp>
      <p:sp>
        <p:nvSpPr>
          <p:cNvPr id="807" name="Shape 807"/>
          <p:cNvSpPr/>
          <p:nvPr/>
        </p:nvSpPr>
        <p:spPr>
          <a:xfrm>
            <a:off x="0" y="152400"/>
            <a:ext cx="9144000" cy="1725156"/>
          </a:xfrm>
          <a:prstGeom prst="rect">
            <a:avLst/>
          </a:prstGeom>
          <a:solidFill>
            <a:schemeClr val="lt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Clr>
                <a:schemeClr val="dk1"/>
              </a:buClr>
              <a:buFont typeface="Questrial"/>
              <a:buNone/>
            </a:pPr>
            <a:endParaRPr sz="1800" b="0" i="0" u="none" strike="noStrike" cap="none">
              <a:solidFill>
                <a:schemeClr val="lt1"/>
              </a:solidFill>
              <a:latin typeface="Calibri"/>
              <a:ea typeface="Calibri"/>
              <a:cs typeface="Calibri"/>
              <a:sym typeface="Calibri"/>
            </a:endParaRPr>
          </a:p>
        </p:txBody>
      </p:sp>
      <p:sp>
        <p:nvSpPr>
          <p:cNvPr id="808" name="Shape 808"/>
          <p:cNvSpPr/>
          <p:nvPr/>
        </p:nvSpPr>
        <p:spPr>
          <a:xfrm>
            <a:off x="-59850" y="1828800"/>
            <a:ext cx="3105299" cy="5029200"/>
          </a:xfrm>
          <a:prstGeom prst="rect">
            <a:avLst/>
          </a:prstGeom>
          <a:solidFill>
            <a:srgbClr val="C5D8F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Clr>
                <a:schemeClr val="dk1"/>
              </a:buClr>
              <a:buFont typeface="Questrial"/>
              <a:buNone/>
            </a:pPr>
            <a:endParaRPr sz="1800" b="0" i="0" u="none" strike="noStrike" cap="none">
              <a:solidFill>
                <a:schemeClr val="lt1"/>
              </a:solidFill>
              <a:latin typeface="Calibri"/>
              <a:ea typeface="Calibri"/>
              <a:cs typeface="Calibri"/>
              <a:sym typeface="Calibri"/>
            </a:endParaRPr>
          </a:p>
        </p:txBody>
      </p:sp>
      <p:sp>
        <p:nvSpPr>
          <p:cNvPr id="809" name="Shape 809"/>
          <p:cNvSpPr/>
          <p:nvPr/>
        </p:nvSpPr>
        <p:spPr>
          <a:xfrm>
            <a:off x="3048000" y="1828800"/>
            <a:ext cx="3055715" cy="5029199"/>
          </a:xfrm>
          <a:prstGeom prst="rect">
            <a:avLst/>
          </a:prstGeom>
          <a:solidFill>
            <a:srgbClr val="FBD4B4"/>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Clr>
                <a:schemeClr val="dk1"/>
              </a:buClr>
              <a:buFont typeface="Questrial"/>
              <a:buNone/>
            </a:pPr>
            <a:endParaRPr sz="1800" b="0" i="0" u="none" strike="noStrike" cap="none">
              <a:solidFill>
                <a:schemeClr val="lt1"/>
              </a:solidFill>
              <a:latin typeface="Calibri"/>
              <a:ea typeface="Calibri"/>
              <a:cs typeface="Calibri"/>
              <a:sym typeface="Calibri"/>
            </a:endParaRPr>
          </a:p>
        </p:txBody>
      </p:sp>
      <p:sp>
        <p:nvSpPr>
          <p:cNvPr id="810" name="Shape 810"/>
          <p:cNvSpPr/>
          <p:nvPr/>
        </p:nvSpPr>
        <p:spPr>
          <a:xfrm>
            <a:off x="6088282" y="1828800"/>
            <a:ext cx="3055800" cy="5032200"/>
          </a:xfrm>
          <a:prstGeom prst="rect">
            <a:avLst/>
          </a:prstGeom>
          <a:solidFill>
            <a:srgbClr val="C2D59B"/>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Clr>
                <a:schemeClr val="dk1"/>
              </a:buClr>
              <a:buFont typeface="Questrial"/>
              <a:buNone/>
            </a:pPr>
            <a:endParaRPr sz="1800" b="0" i="0" u="none" strike="noStrike" cap="none">
              <a:solidFill>
                <a:schemeClr val="lt1"/>
              </a:solidFill>
              <a:latin typeface="Calibri"/>
              <a:ea typeface="Calibri"/>
              <a:cs typeface="Calibri"/>
              <a:sym typeface="Calibri"/>
            </a:endParaRPr>
          </a:p>
        </p:txBody>
      </p:sp>
      <p:sp>
        <p:nvSpPr>
          <p:cNvPr id="811" name="Shape 811"/>
          <p:cNvSpPr/>
          <p:nvPr/>
        </p:nvSpPr>
        <p:spPr>
          <a:xfrm>
            <a:off x="0" y="0"/>
            <a:ext cx="9144000" cy="358285"/>
          </a:xfrm>
          <a:prstGeom prst="rect">
            <a:avLst/>
          </a:prstGeom>
          <a:solidFill>
            <a:srgbClr val="D8D8D8"/>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Clr>
                <a:schemeClr val="dk1"/>
              </a:buClr>
              <a:buFont typeface="Questrial"/>
              <a:buNone/>
            </a:pPr>
            <a:endParaRPr sz="1800" b="0" i="0" u="none" strike="noStrike" cap="none">
              <a:solidFill>
                <a:schemeClr val="lt1"/>
              </a:solidFill>
              <a:latin typeface="Calibri"/>
              <a:ea typeface="Calibri"/>
              <a:cs typeface="Calibri"/>
              <a:sym typeface="Calibri"/>
            </a:endParaRPr>
          </a:p>
        </p:txBody>
      </p:sp>
      <p:sp>
        <p:nvSpPr>
          <p:cNvPr id="812" name="Shape 812"/>
          <p:cNvSpPr txBox="1"/>
          <p:nvPr/>
        </p:nvSpPr>
        <p:spPr>
          <a:xfrm>
            <a:off x="-11575" y="-11044"/>
            <a:ext cx="9144000" cy="40010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2000" b="1" i="0" u="none" strike="noStrike" cap="none">
                <a:solidFill>
                  <a:schemeClr val="dk1"/>
                </a:solidFill>
                <a:latin typeface="Calibri"/>
                <a:ea typeface="Calibri"/>
                <a:cs typeface="Calibri"/>
                <a:sym typeface="Calibri"/>
              </a:rPr>
              <a:t>MS. </a:t>
            </a:r>
            <a:r>
              <a:rPr lang="en-US" sz="2000" b="1">
                <a:solidFill>
                  <a:schemeClr val="dk1"/>
                </a:solidFill>
                <a:latin typeface="Calibri"/>
                <a:ea typeface="Calibri"/>
                <a:cs typeface="Calibri"/>
                <a:sym typeface="Calibri"/>
              </a:rPr>
              <a:t>Waves and their Applications in Technologies for Information Transfer</a:t>
            </a:r>
          </a:p>
        </p:txBody>
      </p:sp>
      <p:sp>
        <p:nvSpPr>
          <p:cNvPr id="813" name="Shape 813"/>
          <p:cNvSpPr txBox="1"/>
          <p:nvPr/>
        </p:nvSpPr>
        <p:spPr>
          <a:xfrm>
            <a:off x="-11575" y="358287"/>
            <a:ext cx="9132425" cy="147051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2400" b="0" i="0" u="none" strike="noStrike" cap="none">
                <a:solidFill>
                  <a:schemeClr val="dk1"/>
                </a:solidFill>
                <a:latin typeface="Calibri"/>
                <a:ea typeface="Calibri"/>
                <a:cs typeface="Calibri"/>
                <a:sym typeface="Calibri"/>
              </a:rPr>
              <a:t>Students who demonstrate understanding can:</a:t>
            </a:r>
          </a:p>
          <a:p>
            <a:pPr marL="0" marR="0" lvl="0" indent="0" algn="l" rtl="0">
              <a:spcBef>
                <a:spcPts val="0"/>
              </a:spcBef>
              <a:spcAft>
                <a:spcPts val="0"/>
              </a:spcAft>
              <a:buClr>
                <a:schemeClr val="dk1"/>
              </a:buClr>
              <a:buSzPct val="25000"/>
              <a:buFont typeface="Calibri"/>
              <a:buNone/>
            </a:pPr>
            <a:r>
              <a:rPr lang="en-US" sz="1800" b="1" i="0" u="none" strike="noStrike" cap="none">
                <a:solidFill>
                  <a:schemeClr val="dk1"/>
                </a:solidFill>
                <a:latin typeface="Calibri"/>
                <a:ea typeface="Calibri"/>
                <a:cs typeface="Calibri"/>
                <a:sym typeface="Calibri"/>
              </a:rPr>
              <a:t>MS-PS4-2. Develop and use a model to describe that waves are reflected, absorbed, or transmitted through various materials.</a:t>
            </a:r>
            <a:r>
              <a:rPr lang="en-US" sz="1600" b="1" i="0" u="none" strike="noStrike" cap="none">
                <a:solidFill>
                  <a:schemeClr val="dk1"/>
                </a:solidFill>
                <a:latin typeface="Calibri"/>
                <a:ea typeface="Calibri"/>
                <a:cs typeface="Calibri"/>
                <a:sym typeface="Calibri"/>
              </a:rPr>
              <a:t>  </a:t>
            </a:r>
            <a:r>
              <a:rPr lang="en-US" sz="1400" b="0" i="0" u="none" strike="noStrike" cap="none">
                <a:solidFill>
                  <a:srgbClr val="FF0000"/>
                </a:solidFill>
                <a:latin typeface="Calibri"/>
                <a:ea typeface="Calibri"/>
                <a:cs typeface="Calibri"/>
                <a:sym typeface="Calibri"/>
              </a:rPr>
              <a:t>[Clarification Statement: Emphasis is on both light and mechanical waves.  Examples of models could include drawings, simulations, and written descriptions.] [Assessment Boundary: Assessment is limited to </a:t>
            </a:r>
            <a:r>
              <a:rPr lang="en-US" sz="1400">
                <a:solidFill>
                  <a:srgbClr val="FF0000"/>
                </a:solidFill>
                <a:latin typeface="Calibri"/>
                <a:ea typeface="Calibri"/>
                <a:cs typeface="Calibri"/>
                <a:sym typeface="Calibri"/>
              </a:rPr>
              <a:t>qualitative applications pertaining to light and mechanical waves</a:t>
            </a:r>
            <a:r>
              <a:rPr lang="en-US" sz="1400" b="0" i="0" u="none" strike="noStrike" cap="none">
                <a:solidFill>
                  <a:srgbClr val="FF0000"/>
                </a:solidFill>
                <a:latin typeface="Calibri"/>
                <a:ea typeface="Calibri"/>
                <a:cs typeface="Calibri"/>
                <a:sym typeface="Calibri"/>
              </a:rPr>
              <a:t>.]</a:t>
            </a:r>
          </a:p>
        </p:txBody>
      </p:sp>
      <p:sp>
        <p:nvSpPr>
          <p:cNvPr id="814" name="Shape 814"/>
          <p:cNvSpPr txBox="1"/>
          <p:nvPr/>
        </p:nvSpPr>
        <p:spPr>
          <a:xfrm>
            <a:off x="152400" y="1905000"/>
            <a:ext cx="2801073" cy="323164"/>
          </a:xfrm>
          <a:prstGeom prst="rect">
            <a:avLst/>
          </a:prstGeom>
          <a:solidFill>
            <a:srgbClr val="0070C0"/>
          </a:solidFill>
          <a:ln>
            <a:noFill/>
          </a:ln>
        </p:spPr>
        <p:txBody>
          <a:bodyPr lIns="91425" tIns="45700" rIns="91425" bIns="45700" anchor="t" anchorCtr="0">
            <a:noAutofit/>
          </a:bodyPr>
          <a:lstStyle/>
          <a:p>
            <a:pPr marL="0" marR="0" lvl="0" indent="0" algn="ctr" rtl="0">
              <a:spcBef>
                <a:spcPts val="0"/>
              </a:spcBef>
              <a:spcAft>
                <a:spcPts val="0"/>
              </a:spcAft>
              <a:buClr>
                <a:schemeClr val="lt1"/>
              </a:buClr>
              <a:buSzPct val="25000"/>
              <a:buFont typeface="Calibri"/>
              <a:buNone/>
            </a:pPr>
            <a:r>
              <a:rPr lang="en-US" sz="1300" b="1" i="0" u="none" strike="noStrike" cap="none">
                <a:solidFill>
                  <a:schemeClr val="lt1"/>
                </a:solidFill>
                <a:latin typeface="Calibri"/>
                <a:ea typeface="Calibri"/>
                <a:cs typeface="Calibri"/>
                <a:sym typeface="Calibri"/>
              </a:rPr>
              <a:t>Scientific &amp; Engineering Practices</a:t>
            </a:r>
          </a:p>
        </p:txBody>
      </p:sp>
      <p:sp>
        <p:nvSpPr>
          <p:cNvPr id="815" name="Shape 815"/>
          <p:cNvSpPr txBox="1"/>
          <p:nvPr/>
        </p:nvSpPr>
        <p:spPr>
          <a:xfrm>
            <a:off x="3200400" y="1905000"/>
            <a:ext cx="2801073" cy="323164"/>
          </a:xfrm>
          <a:prstGeom prst="rect">
            <a:avLst/>
          </a:prstGeom>
          <a:solidFill>
            <a:srgbClr val="E36C09"/>
          </a:solidFill>
          <a:ln>
            <a:noFill/>
          </a:ln>
        </p:spPr>
        <p:txBody>
          <a:bodyPr lIns="91425" tIns="45700" rIns="91425" bIns="45700" anchor="t" anchorCtr="0">
            <a:noAutofit/>
          </a:bodyPr>
          <a:lstStyle/>
          <a:p>
            <a:pPr marL="0" marR="0" lvl="0" indent="0" algn="ctr" rtl="0">
              <a:spcBef>
                <a:spcPts val="0"/>
              </a:spcBef>
              <a:spcAft>
                <a:spcPts val="0"/>
              </a:spcAft>
              <a:buClr>
                <a:schemeClr val="lt1"/>
              </a:buClr>
              <a:buSzPct val="25000"/>
              <a:buFont typeface="Calibri"/>
              <a:buNone/>
            </a:pPr>
            <a:r>
              <a:rPr lang="en-US" sz="1300" b="1" i="0" u="none" strike="noStrike" cap="none">
                <a:solidFill>
                  <a:schemeClr val="lt1"/>
                </a:solidFill>
                <a:latin typeface="Calibri"/>
                <a:ea typeface="Calibri"/>
                <a:cs typeface="Calibri"/>
                <a:sym typeface="Calibri"/>
              </a:rPr>
              <a:t>Disciplinary Core Ideas</a:t>
            </a:r>
          </a:p>
        </p:txBody>
      </p:sp>
      <p:sp>
        <p:nvSpPr>
          <p:cNvPr id="816" name="Shape 816"/>
          <p:cNvSpPr txBox="1"/>
          <p:nvPr/>
        </p:nvSpPr>
        <p:spPr>
          <a:xfrm>
            <a:off x="6248400" y="1905000"/>
            <a:ext cx="2801073" cy="323164"/>
          </a:xfrm>
          <a:prstGeom prst="rect">
            <a:avLst/>
          </a:prstGeom>
          <a:solidFill>
            <a:srgbClr val="4F6128"/>
          </a:solidFill>
          <a:ln>
            <a:noFill/>
          </a:ln>
        </p:spPr>
        <p:txBody>
          <a:bodyPr lIns="91425" tIns="45700" rIns="91425" bIns="45700" anchor="t" anchorCtr="0">
            <a:noAutofit/>
          </a:bodyPr>
          <a:lstStyle/>
          <a:p>
            <a:pPr marL="0" marR="0" lvl="0" indent="0" algn="ctr" rtl="0">
              <a:spcBef>
                <a:spcPts val="0"/>
              </a:spcBef>
              <a:spcAft>
                <a:spcPts val="0"/>
              </a:spcAft>
              <a:buClr>
                <a:schemeClr val="lt1"/>
              </a:buClr>
              <a:buSzPct val="25000"/>
              <a:buFont typeface="Calibri"/>
              <a:buNone/>
            </a:pPr>
            <a:r>
              <a:rPr lang="en-US" sz="1300" b="1" i="0" u="none" strike="noStrike" cap="none">
                <a:solidFill>
                  <a:schemeClr val="lt1"/>
                </a:solidFill>
                <a:latin typeface="Calibri"/>
                <a:ea typeface="Calibri"/>
                <a:cs typeface="Calibri"/>
                <a:sym typeface="Calibri"/>
              </a:rPr>
              <a:t>Crosscutting Concepts</a:t>
            </a:r>
          </a:p>
        </p:txBody>
      </p:sp>
      <p:sp>
        <p:nvSpPr>
          <p:cNvPr id="817" name="Shape 817"/>
          <p:cNvSpPr txBox="1"/>
          <p:nvPr/>
        </p:nvSpPr>
        <p:spPr>
          <a:xfrm>
            <a:off x="127319" y="2209800"/>
            <a:ext cx="2893670" cy="318850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500" b="1">
                <a:solidFill>
                  <a:schemeClr val="dk1"/>
                </a:solidFill>
                <a:latin typeface="Calibri"/>
                <a:ea typeface="Calibri"/>
                <a:cs typeface="Calibri"/>
                <a:sym typeface="Calibri"/>
              </a:rPr>
              <a:t>Developing and Using Models</a:t>
            </a:r>
          </a:p>
          <a:p>
            <a:pPr marL="0" marR="0" lvl="0" indent="0" algn="l" rtl="0">
              <a:spcBef>
                <a:spcPts val="0"/>
              </a:spcBef>
              <a:spcAft>
                <a:spcPts val="0"/>
              </a:spcAft>
              <a:buClr>
                <a:schemeClr val="dk1"/>
              </a:buClr>
              <a:buSzPct val="25000"/>
              <a:buFont typeface="Calibri"/>
              <a:buNone/>
            </a:pPr>
            <a:r>
              <a:rPr lang="en-US" sz="1500">
                <a:solidFill>
                  <a:schemeClr val="dk1"/>
                </a:solidFill>
                <a:latin typeface="Calibri"/>
                <a:ea typeface="Calibri"/>
                <a:cs typeface="Calibri"/>
                <a:sym typeface="Calibri"/>
              </a:rPr>
              <a:t>Modeling</a:t>
            </a:r>
            <a:r>
              <a:rPr lang="en-US" sz="1500" b="0" i="0" u="none" strike="noStrike" cap="none">
                <a:solidFill>
                  <a:schemeClr val="dk1"/>
                </a:solidFill>
                <a:latin typeface="Calibri"/>
                <a:ea typeface="Calibri"/>
                <a:cs typeface="Calibri"/>
                <a:sym typeface="Calibri"/>
              </a:rPr>
              <a:t> in 6-8 builds on K-5 and progresses to </a:t>
            </a:r>
            <a:r>
              <a:rPr lang="en-US" sz="1500">
                <a:solidFill>
                  <a:schemeClr val="dk1"/>
                </a:solidFill>
                <a:latin typeface="Calibri"/>
                <a:ea typeface="Calibri"/>
                <a:cs typeface="Calibri"/>
                <a:sym typeface="Calibri"/>
              </a:rPr>
              <a:t>developing, using,</a:t>
            </a:r>
            <a:r>
              <a:rPr lang="en-US" sz="1500" b="0" i="0" u="none" strike="noStrike" cap="none">
                <a:solidFill>
                  <a:schemeClr val="dk1"/>
                </a:solidFill>
                <a:latin typeface="Calibri"/>
                <a:ea typeface="Calibri"/>
                <a:cs typeface="Calibri"/>
                <a:sym typeface="Calibri"/>
              </a:rPr>
              <a:t> and revising models to describe, test, and predict more abstract phenomena and design systems. </a:t>
            </a:r>
          </a:p>
          <a:p>
            <a:pPr marL="285750" marR="0" lvl="0" indent="-285750" algn="l" rtl="0">
              <a:spcBef>
                <a:spcPts val="0"/>
              </a:spcBef>
              <a:spcAft>
                <a:spcPts val="0"/>
              </a:spcAft>
              <a:buClr>
                <a:srgbClr val="004CE2"/>
              </a:buClr>
              <a:buSzPct val="100000"/>
              <a:buFont typeface="Arial"/>
              <a:buChar char="•"/>
            </a:pPr>
            <a:r>
              <a:rPr lang="en-US" sz="1500">
                <a:solidFill>
                  <a:srgbClr val="004CE2"/>
                </a:solidFill>
                <a:latin typeface="Calibri"/>
                <a:ea typeface="Calibri"/>
                <a:cs typeface="Calibri"/>
                <a:sym typeface="Calibri"/>
              </a:rPr>
              <a:t>Develop and use a model to describe phenomena</a:t>
            </a:r>
            <a:r>
              <a:rPr lang="en-US" sz="1500" b="0" i="0" u="none" strike="noStrike" cap="none">
                <a:solidFill>
                  <a:srgbClr val="004CE2"/>
                </a:solidFill>
                <a:latin typeface="Calibri"/>
                <a:ea typeface="Calibri"/>
                <a:cs typeface="Calibri"/>
                <a:sym typeface="Calibri"/>
              </a:rPr>
              <a:t>.</a:t>
            </a:r>
          </a:p>
        </p:txBody>
      </p:sp>
      <p:sp>
        <p:nvSpPr>
          <p:cNvPr id="818" name="Shape 818"/>
          <p:cNvSpPr txBox="1"/>
          <p:nvPr/>
        </p:nvSpPr>
        <p:spPr>
          <a:xfrm>
            <a:off x="3044141" y="2209800"/>
            <a:ext cx="3055799" cy="4576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500" b="1" i="0" u="none" strike="noStrike" cap="none">
                <a:solidFill>
                  <a:schemeClr val="dk1"/>
                </a:solidFill>
                <a:latin typeface="Calibri"/>
                <a:ea typeface="Calibri"/>
                <a:cs typeface="Calibri"/>
                <a:sym typeface="Calibri"/>
              </a:rPr>
              <a:t>PS4.A: Wave Properties</a:t>
            </a:r>
          </a:p>
          <a:p>
            <a:pPr marL="285750" marR="0" lvl="0" indent="-285750" algn="l" rtl="0">
              <a:spcBef>
                <a:spcPts val="0"/>
              </a:spcBef>
              <a:spcAft>
                <a:spcPts val="0"/>
              </a:spcAft>
              <a:buClr>
                <a:srgbClr val="0000FF"/>
              </a:buClr>
              <a:buSzPct val="25000"/>
              <a:buFont typeface="Arial"/>
              <a:buChar char="•"/>
            </a:pPr>
            <a:r>
              <a:rPr lang="en-US" sz="1500">
                <a:solidFill>
                  <a:srgbClr val="0000FF"/>
                </a:solidFill>
                <a:latin typeface="Calibri"/>
                <a:ea typeface="Calibri"/>
                <a:cs typeface="Calibri"/>
                <a:sym typeface="Calibri"/>
              </a:rPr>
              <a:t>A sound wave needs a medium through which it is transmitted.</a:t>
            </a:r>
          </a:p>
          <a:p>
            <a:pPr marL="0" marR="0" lvl="0" indent="0" algn="l" rtl="0">
              <a:spcBef>
                <a:spcPts val="0"/>
              </a:spcBef>
              <a:spcAft>
                <a:spcPts val="0"/>
              </a:spcAft>
              <a:buClr>
                <a:schemeClr val="dk1"/>
              </a:buClr>
              <a:buSzPct val="25000"/>
              <a:buFont typeface="Calibri"/>
              <a:buNone/>
            </a:pPr>
            <a:r>
              <a:rPr lang="en-US" sz="1500" b="1" i="0" u="none" strike="noStrike" cap="none">
                <a:solidFill>
                  <a:schemeClr val="dk1"/>
                </a:solidFill>
                <a:latin typeface="Calibri"/>
                <a:ea typeface="Calibri"/>
                <a:cs typeface="Calibri"/>
                <a:sym typeface="Calibri"/>
              </a:rPr>
              <a:t>PS1.B: Chemical Reactions</a:t>
            </a:r>
          </a:p>
          <a:p>
            <a:pPr marL="285750" marR="0" lvl="0" indent="-285750" algn="l" rtl="0">
              <a:spcBef>
                <a:spcPts val="0"/>
              </a:spcBef>
              <a:spcAft>
                <a:spcPts val="0"/>
              </a:spcAft>
              <a:buClr>
                <a:srgbClr val="004CE2"/>
              </a:buClr>
              <a:buSzPct val="100000"/>
              <a:buFont typeface="Arial"/>
              <a:buChar char="•"/>
            </a:pPr>
            <a:r>
              <a:rPr lang="en-US" sz="1500" b="0" i="0" u="none" strike="noStrike" cap="none">
                <a:solidFill>
                  <a:srgbClr val="004CE2"/>
                </a:solidFill>
                <a:latin typeface="Calibri"/>
                <a:ea typeface="Calibri"/>
                <a:cs typeface="Calibri"/>
                <a:sym typeface="Calibri"/>
              </a:rPr>
              <a:t>When light shines on an object, it is reflected, absorbed, or transmitted through the object, depending on the object’s material and the frequency (color) of light.</a:t>
            </a:r>
          </a:p>
          <a:p>
            <a:pPr marL="285750" marR="0" lvl="0" indent="-285750" algn="l" rtl="0">
              <a:spcBef>
                <a:spcPts val="0"/>
              </a:spcBef>
              <a:spcAft>
                <a:spcPts val="0"/>
              </a:spcAft>
              <a:buClr>
                <a:srgbClr val="004CE2"/>
              </a:buClr>
              <a:buSzPct val="100000"/>
              <a:buFont typeface="Arial"/>
              <a:buChar char="•"/>
            </a:pPr>
            <a:r>
              <a:rPr lang="en-US" sz="1500">
                <a:solidFill>
                  <a:srgbClr val="004CE2"/>
                </a:solidFill>
                <a:latin typeface="Calibri"/>
                <a:ea typeface="Calibri"/>
                <a:cs typeface="Calibri"/>
                <a:sym typeface="Calibri"/>
              </a:rPr>
              <a:t>The path light travels can be traced as straight lines, except at surfaces between different transparent materials.</a:t>
            </a:r>
          </a:p>
          <a:p>
            <a:pPr marL="285750" marR="0" lvl="0" indent="-285750" algn="l" rtl="0">
              <a:spcBef>
                <a:spcPts val="0"/>
              </a:spcBef>
              <a:spcAft>
                <a:spcPts val="0"/>
              </a:spcAft>
              <a:buClr>
                <a:srgbClr val="004CE2"/>
              </a:buClr>
              <a:buSzPct val="100000"/>
              <a:buFont typeface="Arial"/>
              <a:buChar char="•"/>
            </a:pPr>
            <a:r>
              <a:rPr lang="en-US" sz="1500" b="0" i="0" u="none" strike="noStrike" cap="none">
                <a:solidFill>
                  <a:srgbClr val="004CE2"/>
                </a:solidFill>
                <a:latin typeface="Calibri"/>
                <a:ea typeface="Calibri"/>
                <a:cs typeface="Calibri"/>
                <a:sym typeface="Calibri"/>
              </a:rPr>
              <a:t>A wave model of light is useful for explaining brightness, color, and the frequency dependent bending of light at a surface between media.</a:t>
            </a:r>
          </a:p>
          <a:p>
            <a:pPr marL="285750" marR="0" lvl="0" indent="-285750" algn="l" rtl="0">
              <a:spcBef>
                <a:spcPts val="0"/>
              </a:spcBef>
              <a:spcAft>
                <a:spcPts val="0"/>
              </a:spcAft>
              <a:buClr>
                <a:srgbClr val="004CE2"/>
              </a:buClr>
              <a:buSzPct val="100000"/>
              <a:buFont typeface="Arial"/>
              <a:buChar char="•"/>
            </a:pPr>
            <a:r>
              <a:rPr lang="en-US" sz="1500">
                <a:solidFill>
                  <a:srgbClr val="004CE2"/>
                </a:solidFill>
                <a:latin typeface="Calibri"/>
                <a:ea typeface="Calibri"/>
                <a:cs typeface="Calibri"/>
                <a:sym typeface="Calibri"/>
              </a:rPr>
              <a:t>However, because light…</a:t>
            </a:r>
          </a:p>
        </p:txBody>
      </p:sp>
      <p:sp>
        <p:nvSpPr>
          <p:cNvPr id="819" name="Shape 819"/>
          <p:cNvSpPr txBox="1"/>
          <p:nvPr/>
        </p:nvSpPr>
        <p:spPr>
          <a:xfrm>
            <a:off x="6215605" y="2209800"/>
            <a:ext cx="2916820" cy="2590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500" b="1">
                <a:solidFill>
                  <a:schemeClr val="dk1"/>
                </a:solidFill>
                <a:latin typeface="Calibri"/>
                <a:ea typeface="Calibri"/>
                <a:cs typeface="Calibri"/>
                <a:sym typeface="Calibri"/>
              </a:rPr>
              <a:t>Structure and Function</a:t>
            </a:r>
          </a:p>
          <a:p>
            <a:pPr marL="285750" marR="0" lvl="0" indent="-285750" algn="l" rtl="0">
              <a:spcBef>
                <a:spcPts val="0"/>
              </a:spcBef>
              <a:spcAft>
                <a:spcPts val="0"/>
              </a:spcAft>
              <a:buClr>
                <a:srgbClr val="004CE2"/>
              </a:buClr>
              <a:buSzPct val="100000"/>
              <a:buFont typeface="Arial"/>
              <a:buChar char="•"/>
            </a:pPr>
            <a:r>
              <a:rPr lang="en-US" sz="1500">
                <a:solidFill>
                  <a:srgbClr val="004CE2"/>
                </a:solidFill>
                <a:latin typeface="Calibri"/>
                <a:ea typeface="Calibri"/>
                <a:cs typeface="Calibri"/>
                <a:sym typeface="Calibri"/>
              </a:rPr>
              <a:t>Structures can be designed to serve particular functions by taking into account properties of different materials and how materials can be shaped and used.</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3"/>
                                        </p:tgtEl>
                                        <p:attrNameLst>
                                          <p:attrName>style.visibility</p:attrName>
                                        </p:attrNameLst>
                                      </p:cBhvr>
                                      <p:to>
                                        <p:strVal val="visible"/>
                                      </p:to>
                                    </p:set>
                                    <p:animEffect transition="in" filter="fade">
                                      <p:cBhvr>
                                        <p:cTn id="7" dur="1000"/>
                                        <p:tgtEl>
                                          <p:spTgt spid="8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7"/>
                                        </p:tgtEl>
                                        <p:attrNameLst>
                                          <p:attrName>style.visibility</p:attrName>
                                        </p:attrNameLst>
                                      </p:cBhvr>
                                      <p:to>
                                        <p:strVal val="visible"/>
                                      </p:to>
                                    </p:set>
                                    <p:animEffect transition="in" filter="fade">
                                      <p:cBhvr>
                                        <p:cTn id="12" dur="1000"/>
                                        <p:tgtEl>
                                          <p:spTgt spid="817"/>
                                        </p:tgtEl>
                                      </p:cBhvr>
                                    </p:animEffect>
                                  </p:childTnLst>
                                </p:cTn>
                              </p:par>
                              <p:par>
                                <p:cTn id="13" presetID="10" presetClass="entr" presetSubtype="0" fill="hold" nodeType="withEffect">
                                  <p:stCondLst>
                                    <p:cond delay="0"/>
                                  </p:stCondLst>
                                  <p:childTnLst>
                                    <p:set>
                                      <p:cBhvr>
                                        <p:cTn id="14" dur="1" fill="hold">
                                          <p:stCondLst>
                                            <p:cond delay="0"/>
                                          </p:stCondLst>
                                        </p:cTn>
                                        <p:tgtEl>
                                          <p:spTgt spid="814"/>
                                        </p:tgtEl>
                                        <p:attrNameLst>
                                          <p:attrName>style.visibility</p:attrName>
                                        </p:attrNameLst>
                                      </p:cBhvr>
                                      <p:to>
                                        <p:strVal val="visible"/>
                                      </p:to>
                                    </p:set>
                                    <p:animEffect transition="in" filter="fade">
                                      <p:cBhvr>
                                        <p:cTn id="15" dur="1000"/>
                                        <p:tgtEl>
                                          <p:spTgt spid="8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15"/>
                                        </p:tgtEl>
                                        <p:attrNameLst>
                                          <p:attrName>style.visibility</p:attrName>
                                        </p:attrNameLst>
                                      </p:cBhvr>
                                      <p:to>
                                        <p:strVal val="visible"/>
                                      </p:to>
                                    </p:set>
                                    <p:animEffect transition="in" filter="fade">
                                      <p:cBhvr>
                                        <p:cTn id="20" dur="1000"/>
                                        <p:tgtEl>
                                          <p:spTgt spid="815"/>
                                        </p:tgtEl>
                                      </p:cBhvr>
                                    </p:animEffect>
                                  </p:childTnLst>
                                </p:cTn>
                              </p:par>
                              <p:par>
                                <p:cTn id="21" presetID="10" presetClass="entr" presetSubtype="0" fill="hold" nodeType="withEffect">
                                  <p:stCondLst>
                                    <p:cond delay="0"/>
                                  </p:stCondLst>
                                  <p:childTnLst>
                                    <p:set>
                                      <p:cBhvr>
                                        <p:cTn id="22" dur="1" fill="hold">
                                          <p:stCondLst>
                                            <p:cond delay="0"/>
                                          </p:stCondLst>
                                        </p:cTn>
                                        <p:tgtEl>
                                          <p:spTgt spid="818"/>
                                        </p:tgtEl>
                                        <p:attrNameLst>
                                          <p:attrName>style.visibility</p:attrName>
                                        </p:attrNameLst>
                                      </p:cBhvr>
                                      <p:to>
                                        <p:strVal val="visible"/>
                                      </p:to>
                                    </p:set>
                                    <p:animEffect transition="in" filter="fade">
                                      <p:cBhvr>
                                        <p:cTn id="23" dur="1000"/>
                                        <p:tgtEl>
                                          <p:spTgt spid="8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16"/>
                                        </p:tgtEl>
                                        <p:attrNameLst>
                                          <p:attrName>style.visibility</p:attrName>
                                        </p:attrNameLst>
                                      </p:cBhvr>
                                      <p:to>
                                        <p:strVal val="visible"/>
                                      </p:to>
                                    </p:set>
                                    <p:animEffect transition="in" filter="fade">
                                      <p:cBhvr>
                                        <p:cTn id="28" dur="1000"/>
                                        <p:tgtEl>
                                          <p:spTgt spid="816"/>
                                        </p:tgtEl>
                                      </p:cBhvr>
                                    </p:animEffect>
                                  </p:childTnLst>
                                </p:cTn>
                              </p:par>
                              <p:par>
                                <p:cTn id="29" presetID="10" presetClass="entr" presetSubtype="0" fill="hold" nodeType="withEffect">
                                  <p:stCondLst>
                                    <p:cond delay="0"/>
                                  </p:stCondLst>
                                  <p:childTnLst>
                                    <p:set>
                                      <p:cBhvr>
                                        <p:cTn id="30" dur="1" fill="hold">
                                          <p:stCondLst>
                                            <p:cond delay="0"/>
                                          </p:stCondLst>
                                        </p:cTn>
                                        <p:tgtEl>
                                          <p:spTgt spid="819"/>
                                        </p:tgtEl>
                                        <p:attrNameLst>
                                          <p:attrName>style.visibility</p:attrName>
                                        </p:attrNameLst>
                                      </p:cBhvr>
                                      <p:to>
                                        <p:strVal val="visible"/>
                                      </p:to>
                                    </p:set>
                                    <p:animEffect transition="in" filter="fade">
                                      <p:cBhvr>
                                        <p:cTn id="31" dur="1000"/>
                                        <p:tgtEl>
                                          <p:spTgt spid="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Shape 824"/>
          <p:cNvSpPr txBox="1">
            <a:spLocks noGrp="1"/>
          </p:cNvSpPr>
          <p:nvPr>
            <p:ph type="title"/>
          </p:nvPr>
        </p:nvSpPr>
        <p:spPr>
          <a:xfrm>
            <a:off x="1066800" y="152400"/>
            <a:ext cx="7699200" cy="9906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959" b="0" i="0" u="none" strike="noStrike" cap="none">
                <a:solidFill>
                  <a:schemeClr val="dk1"/>
                </a:solidFill>
                <a:latin typeface="Questrial"/>
                <a:ea typeface="Questrial"/>
                <a:cs typeface="Questrial"/>
                <a:sym typeface="Questrial"/>
              </a:rPr>
              <a:t>Engaging in Three-Dimensional Learning</a:t>
            </a:r>
          </a:p>
        </p:txBody>
      </p:sp>
      <p:pic>
        <p:nvPicPr>
          <p:cNvPr id="825" name="Shape 825" descr="classroom videos.png"/>
          <p:cNvPicPr preferRelativeResize="0">
            <a:picLocks noGrp="1"/>
          </p:cNvPicPr>
          <p:nvPr>
            <p:ph type="body" idx="1"/>
          </p:nvPr>
        </p:nvPicPr>
        <p:blipFill rotWithShape="1">
          <a:blip r:embed="rId3">
            <a:alphaModFix/>
          </a:blip>
          <a:srcRect t="373" b="374"/>
          <a:stretch/>
        </p:blipFill>
        <p:spPr>
          <a:xfrm>
            <a:off x="201613" y="1660525"/>
            <a:ext cx="8847136" cy="5045074"/>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Shape 830"/>
          <p:cNvSpPr txBox="1">
            <a:spLocks noGrp="1"/>
          </p:cNvSpPr>
          <p:nvPr>
            <p:ph type="body" idx="1"/>
          </p:nvPr>
        </p:nvSpPr>
        <p:spPr>
          <a:xfrm>
            <a:off x="202018" y="1190848"/>
            <a:ext cx="8846287" cy="4669502"/>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25000"/>
              <a:buFont typeface="Arial"/>
              <a:buNone/>
            </a:pPr>
            <a:endParaRPr sz="2800" b="1" i="0" u="none" strike="noStrike" cap="none">
              <a:solidFill>
                <a:schemeClr val="dk1"/>
              </a:solidFill>
              <a:latin typeface="Calibri"/>
              <a:ea typeface="Calibri"/>
              <a:cs typeface="Calibri"/>
              <a:sym typeface="Calibri"/>
            </a:endParaRPr>
          </a:p>
          <a:p>
            <a:pPr marL="342900" marR="0" lvl="0" indent="-342900" algn="l" rtl="0">
              <a:spcBef>
                <a:spcPts val="56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How is “</a:t>
            </a:r>
            <a:r>
              <a:rPr lang="en-US" sz="3600" b="0" i="1" u="none" strike="noStrike" cap="none">
                <a:solidFill>
                  <a:schemeClr val="dk1"/>
                </a:solidFill>
                <a:latin typeface="Questrial"/>
                <a:ea typeface="Questrial"/>
                <a:cs typeface="Questrial"/>
                <a:sym typeface="Questrial"/>
              </a:rPr>
              <a:t>three-dimensional learning</a:t>
            </a:r>
            <a:r>
              <a:rPr lang="en-US" sz="3600" b="0" i="0" u="none" strike="noStrike" cap="none">
                <a:solidFill>
                  <a:schemeClr val="dk1"/>
                </a:solidFill>
                <a:latin typeface="Questrial"/>
                <a:ea typeface="Questrial"/>
                <a:cs typeface="Questrial"/>
                <a:sym typeface="Questrial"/>
              </a:rPr>
              <a:t>” both the biggest and the most essential shift in the NGSS?</a:t>
            </a:r>
          </a:p>
          <a:p>
            <a:pPr marL="342900" marR="0" lvl="0" indent="-342900" algn="l" rtl="0">
              <a:spcBef>
                <a:spcPts val="560"/>
              </a:spcBef>
              <a:spcAft>
                <a:spcPts val="0"/>
              </a:spcAft>
              <a:buClr>
                <a:schemeClr val="dk1"/>
              </a:buClr>
              <a:buSzPct val="25000"/>
              <a:buFont typeface="Arial"/>
              <a:buNone/>
            </a:pPr>
            <a:endParaRPr sz="3600" b="0" i="0" u="none" strike="noStrike" cap="none">
              <a:solidFill>
                <a:schemeClr val="dk1"/>
              </a:solidFill>
              <a:latin typeface="Questrial"/>
              <a:ea typeface="Questrial"/>
              <a:cs typeface="Questrial"/>
              <a:sym typeface="Questrial"/>
            </a:endParaRPr>
          </a:p>
          <a:p>
            <a:pPr marL="342900" marR="0" lvl="0" indent="-342900" algn="l" rtl="0">
              <a:spcBef>
                <a:spcPts val="56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What does “</a:t>
            </a:r>
            <a:r>
              <a:rPr lang="en-US" sz="3600" b="0" i="1" u="none" strike="noStrike" cap="none">
                <a:solidFill>
                  <a:schemeClr val="dk1"/>
                </a:solidFill>
                <a:latin typeface="Questrial"/>
                <a:ea typeface="Questrial"/>
                <a:cs typeface="Questrial"/>
                <a:sym typeface="Questrial"/>
              </a:rPr>
              <a:t>three-dimensional learning</a:t>
            </a:r>
            <a:r>
              <a:rPr lang="en-US" sz="3600" b="0" i="0" u="none" strike="noStrike" cap="none">
                <a:solidFill>
                  <a:schemeClr val="dk1"/>
                </a:solidFill>
                <a:latin typeface="Questrial"/>
                <a:ea typeface="Questrial"/>
                <a:cs typeface="Questrial"/>
                <a:sym typeface="Questrial"/>
              </a:rPr>
              <a:t>” look like in lessons and units in science classrooms</a:t>
            </a:r>
            <a:r>
              <a:rPr lang="en-US" sz="3600" b="1" i="0" u="none" strike="noStrike" cap="none">
                <a:solidFill>
                  <a:schemeClr val="dk1"/>
                </a:solidFill>
                <a:latin typeface="Questrial"/>
                <a:ea typeface="Questrial"/>
                <a:cs typeface="Questrial"/>
                <a:sym typeface="Questrial"/>
              </a:rPr>
              <a:t>?</a:t>
            </a:r>
          </a:p>
          <a:p>
            <a:pPr marL="342900" marR="0" lvl="0" indent="-342900" algn="l" rtl="0">
              <a:spcBef>
                <a:spcPts val="560"/>
              </a:spcBef>
              <a:spcAft>
                <a:spcPts val="0"/>
              </a:spcAft>
              <a:buClr>
                <a:schemeClr val="dk1"/>
              </a:buClr>
              <a:buSzPct val="25000"/>
              <a:buFont typeface="Arial"/>
              <a:buNone/>
            </a:pPr>
            <a:endParaRPr sz="2800" b="1" i="0" u="none" strike="noStrike" cap="none">
              <a:solidFill>
                <a:schemeClr val="dk1"/>
              </a:solidFill>
              <a:latin typeface="Calibri"/>
              <a:ea typeface="Calibri"/>
              <a:cs typeface="Calibri"/>
              <a:sym typeface="Calibri"/>
            </a:endParaRPr>
          </a:p>
          <a:p>
            <a:pPr marL="342900" marR="0" lvl="0" indent="-342900" algn="l" rtl="0">
              <a:spcBef>
                <a:spcPts val="480"/>
              </a:spcBef>
              <a:spcAft>
                <a:spcPts val="0"/>
              </a:spcAft>
              <a:buClr>
                <a:schemeClr val="dk1"/>
              </a:buClr>
              <a:buSzPct val="25000"/>
              <a:buFont typeface="Arial"/>
              <a:buNone/>
            </a:pPr>
            <a:endParaRPr sz="2400" b="1" i="0" u="none" strike="noStrike" cap="none">
              <a:solidFill>
                <a:schemeClr val="dk1"/>
              </a:solidFill>
              <a:latin typeface="Calibri"/>
              <a:ea typeface="Calibri"/>
              <a:cs typeface="Calibri"/>
              <a:sym typeface="Calibri"/>
            </a:endParaRPr>
          </a:p>
          <a:p>
            <a:pPr marL="0" marR="0" lvl="0" indent="0" algn="l" rtl="0">
              <a:spcBef>
                <a:spcPts val="497"/>
              </a:spcBef>
              <a:spcAft>
                <a:spcPts val="0"/>
              </a:spcAft>
              <a:buClr>
                <a:schemeClr val="dk1"/>
              </a:buClr>
              <a:buSzPct val="25000"/>
              <a:buFont typeface="Arial"/>
              <a:buNone/>
            </a:pPr>
            <a:endParaRPr sz="2487" b="1" i="0" u="none" strike="noStrike" cap="none">
              <a:solidFill>
                <a:schemeClr val="dk1"/>
              </a:solidFill>
              <a:latin typeface="Calibri"/>
              <a:ea typeface="Calibri"/>
              <a:cs typeface="Calibri"/>
              <a:sym typeface="Calibri"/>
            </a:endParaRPr>
          </a:p>
        </p:txBody>
      </p:sp>
      <p:sp>
        <p:nvSpPr>
          <p:cNvPr id="831" name="Shape 831"/>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Module 3 Reflection</a:t>
            </a:r>
          </a:p>
        </p:txBody>
      </p:sp>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Shape 151"/>
          <p:cNvSpPr txBox="1">
            <a:spLocks noGrp="1"/>
          </p:cNvSpPr>
          <p:nvPr>
            <p:ph type="title"/>
          </p:nvPr>
        </p:nvSpPr>
        <p:spPr>
          <a:xfrm>
            <a:off x="460950" y="2753800"/>
            <a:ext cx="8222100" cy="1350398"/>
          </a:xfrm>
          <a:prstGeom prst="rect">
            <a:avLst/>
          </a:prstGeom>
          <a:noFill/>
          <a:ln>
            <a:noFill/>
          </a:ln>
        </p:spPr>
        <p:txBody>
          <a:bodyPr lIns="91425" tIns="91425" rIns="91425" bIns="91425" anchor="ctr" anchorCtr="0">
            <a:noAutofit/>
          </a:bodyPr>
          <a:lstStyle/>
          <a:p>
            <a:pPr marL="0" marR="0" lvl="0" indent="0" algn="l" rtl="0">
              <a:lnSpc>
                <a:spcPct val="90000"/>
              </a:lnSpc>
              <a:spcBef>
                <a:spcPts val="0"/>
              </a:spcBef>
              <a:buClr>
                <a:schemeClr val="dk2"/>
              </a:buClr>
              <a:buSzPct val="25000"/>
              <a:buFont typeface="Questrial"/>
              <a:buNone/>
            </a:pPr>
            <a:endParaRPr sz="4200" b="0" i="0" u="none" strike="noStrike" cap="none">
              <a:solidFill>
                <a:schemeClr val="dk2"/>
              </a:solidFill>
              <a:latin typeface="Questrial"/>
              <a:ea typeface="Questrial"/>
              <a:cs typeface="Questrial"/>
              <a:sym typeface="Questrial"/>
            </a:endParaRPr>
          </a:p>
        </p:txBody>
      </p:sp>
      <p:pic>
        <p:nvPicPr>
          <p:cNvPr id="152" name="Shape 152"/>
          <p:cNvPicPr preferRelativeResize="0"/>
          <p:nvPr/>
        </p:nvPicPr>
        <p:blipFill rotWithShape="1">
          <a:blip r:embed="rId3">
            <a:alphaModFix/>
          </a:blip>
          <a:srcRect/>
          <a:stretch/>
        </p:blipFill>
        <p:spPr>
          <a:xfrm>
            <a:off x="0" y="1143000"/>
            <a:ext cx="9211732" cy="556260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pic>
        <p:nvPicPr>
          <p:cNvPr id="837" name="Shape 837"/>
          <p:cNvPicPr preferRelativeResize="0"/>
          <p:nvPr/>
        </p:nvPicPr>
        <p:blipFill rotWithShape="1">
          <a:blip r:embed="rId3">
            <a:alphaModFix/>
          </a:blip>
          <a:srcRect l="59815" t="3047" r="4256" b="4544"/>
          <a:stretch/>
        </p:blipFill>
        <p:spPr>
          <a:xfrm>
            <a:off x="0" y="0"/>
            <a:ext cx="9144000" cy="6962274"/>
          </a:xfrm>
          <a:prstGeom prst="rect">
            <a:avLst/>
          </a:prstGeom>
          <a:noFill/>
          <a:ln>
            <a:noFill/>
          </a:ln>
        </p:spPr>
      </p:pic>
      <p:pic>
        <p:nvPicPr>
          <p:cNvPr id="838" name="Shape 838"/>
          <p:cNvPicPr preferRelativeResize="0"/>
          <p:nvPr/>
        </p:nvPicPr>
        <p:blipFill rotWithShape="1">
          <a:blip r:embed="rId4">
            <a:alphaModFix/>
          </a:blip>
          <a:srcRect/>
          <a:stretch/>
        </p:blipFill>
        <p:spPr>
          <a:xfrm>
            <a:off x="3984378" y="4267200"/>
            <a:ext cx="1372500" cy="629100"/>
          </a:xfrm>
          <a:prstGeom prst="rect">
            <a:avLst/>
          </a:prstGeom>
          <a:noFill/>
          <a:ln>
            <a:noFill/>
          </a:ln>
        </p:spPr>
      </p:pic>
      <p:sp>
        <p:nvSpPr>
          <p:cNvPr id="839" name="Shape 839"/>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1200">
                <a:solidFill>
                  <a:srgbClr val="000000"/>
                </a:solidFill>
                <a:latin typeface="Questrial"/>
                <a:ea typeface="Questrial"/>
                <a:cs typeface="Questrial"/>
                <a:sym typeface="Questrial"/>
              </a:rPr>
              <a:t>EQuiP Rubric for Science v3.0 Professional Learning </a:t>
            </a:r>
          </a:p>
        </p:txBody>
      </p:sp>
      <p:sp>
        <p:nvSpPr>
          <p:cNvPr id="840" name="Shape 840"/>
          <p:cNvSpPr txBox="1"/>
          <p:nvPr/>
        </p:nvSpPr>
        <p:spPr>
          <a:xfrm>
            <a:off x="0" y="5181600"/>
            <a:ext cx="9144000" cy="5847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600" b="1">
                <a:solidFill>
                  <a:schemeClr val="dk1"/>
                </a:solidFill>
                <a:latin typeface="Questrial"/>
                <a:ea typeface="Questrial"/>
                <a:cs typeface="Questrial"/>
                <a:sym typeface="Questrial"/>
              </a:rPr>
              <a:t>Module 4:  Overview of the EQuIP Rubric</a:t>
            </a:r>
          </a:p>
        </p:txBody>
      </p:sp>
    </p:spTree>
  </p:cSld>
  <p:clrMapOvr>
    <a:masterClrMapping/>
  </p:clrMapOvr>
  <p:transition spd="slow">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Shape 845"/>
          <p:cNvSpPr txBox="1">
            <a:spLocks noGrp="1"/>
          </p:cNvSpPr>
          <p:nvPr>
            <p:ph type="title"/>
          </p:nvPr>
        </p:nvSpPr>
        <p:spPr>
          <a:xfrm>
            <a:off x="1173800" y="216625"/>
            <a:ext cx="7945500" cy="990600"/>
          </a:xfrm>
          <a:prstGeom prst="rect">
            <a:avLst/>
          </a:prstGeom>
          <a:noFill/>
          <a:ln>
            <a:noFill/>
          </a:ln>
        </p:spPr>
        <p:txBody>
          <a:bodyPr lIns="91425" tIns="45700" rIns="91425" bIns="45700" anchor="ctr" anchorCtr="0">
            <a:noAutofit/>
          </a:bodyPr>
          <a:lstStyle/>
          <a:p>
            <a:pPr marL="0" marR="0" lvl="0" indent="0" rtl="0">
              <a:lnSpc>
                <a:spcPct val="90000"/>
              </a:lnSpc>
              <a:spcBef>
                <a:spcPts val="0"/>
              </a:spcBef>
              <a:buClr>
                <a:schemeClr val="dk1"/>
              </a:buClr>
              <a:buSzPct val="25000"/>
              <a:buFont typeface="Questrial"/>
              <a:buNone/>
            </a:pPr>
            <a:r>
              <a:rPr lang="en-US" sz="3959" b="0" i="0" u="none" strike="noStrike" cap="none">
                <a:solidFill>
                  <a:schemeClr val="dk1"/>
                </a:solidFill>
                <a:latin typeface="Questrial"/>
                <a:ea typeface="Questrial"/>
                <a:cs typeface="Questrial"/>
                <a:sym typeface="Questrial"/>
              </a:rPr>
              <a:t>Module 4: Overview of </a:t>
            </a:r>
          </a:p>
          <a:p>
            <a:pPr marL="0" marR="0" lvl="0" indent="0" rtl="0">
              <a:lnSpc>
                <a:spcPct val="90000"/>
              </a:lnSpc>
              <a:spcBef>
                <a:spcPts val="0"/>
              </a:spcBef>
              <a:buClr>
                <a:schemeClr val="dk1"/>
              </a:buClr>
              <a:buSzPct val="25000"/>
              <a:buFont typeface="Questrial"/>
              <a:buNone/>
            </a:pPr>
            <a:r>
              <a:rPr lang="en-US" sz="3959"/>
              <a:t>the </a:t>
            </a:r>
            <a:r>
              <a:rPr lang="en-US" sz="3959" b="0" i="0" u="none" strike="noStrike" cap="none">
                <a:solidFill>
                  <a:schemeClr val="dk1"/>
                </a:solidFill>
                <a:latin typeface="Questrial"/>
                <a:ea typeface="Questrial"/>
                <a:cs typeface="Questrial"/>
                <a:sym typeface="Questrial"/>
              </a:rPr>
              <a:t>EQuIP Rubric</a:t>
            </a:r>
          </a:p>
        </p:txBody>
      </p:sp>
      <p:sp>
        <p:nvSpPr>
          <p:cNvPr id="846" name="Shape 846"/>
          <p:cNvSpPr txBox="1">
            <a:spLocks noGrp="1"/>
          </p:cNvSpPr>
          <p:nvPr>
            <p:ph type="body" idx="1"/>
          </p:nvPr>
        </p:nvSpPr>
        <p:spPr>
          <a:xfrm>
            <a:off x="612647" y="1600200"/>
            <a:ext cx="8153399" cy="4495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0D467A"/>
              </a:buClr>
              <a:buSzPct val="25000"/>
              <a:buFont typeface="Merriweather Sans"/>
              <a:buNone/>
            </a:pPr>
            <a:endParaRPr sz="2800" b="0" i="0" u="none" strike="noStrike" cap="none">
              <a:solidFill>
                <a:srgbClr val="595959"/>
              </a:solidFill>
              <a:latin typeface="Questrial"/>
              <a:ea typeface="Questrial"/>
              <a:cs typeface="Questrial"/>
              <a:sym typeface="Questrial"/>
            </a:endParaRPr>
          </a:p>
          <a:p>
            <a:pPr marL="320040" marR="0" lvl="0" indent="-320040" algn="l" rtl="0">
              <a:spcBef>
                <a:spcPts val="700"/>
              </a:spcBef>
              <a:spcAft>
                <a:spcPts val="0"/>
              </a:spcAft>
              <a:buClr>
                <a:srgbClr val="0D467A"/>
              </a:buClr>
              <a:buSzPct val="100000"/>
              <a:buFont typeface="Merriweather Sans"/>
              <a:buChar char="■"/>
            </a:pPr>
            <a:r>
              <a:rPr lang="en-US" sz="2800" b="0" i="0" u="none" strike="noStrike" cap="none">
                <a:solidFill>
                  <a:srgbClr val="595959"/>
                </a:solidFill>
                <a:latin typeface="Questrial"/>
                <a:ea typeface="Questrial"/>
                <a:cs typeface="Questrial"/>
                <a:sym typeface="Questrial"/>
              </a:rPr>
              <a:t>Who developed the EQuIP Rubric and why?</a:t>
            </a:r>
          </a:p>
          <a:p>
            <a:pPr marL="320040" marR="0" lvl="0" indent="-320040" algn="l" rtl="0">
              <a:spcBef>
                <a:spcPts val="700"/>
              </a:spcBef>
              <a:spcAft>
                <a:spcPts val="0"/>
              </a:spcAft>
              <a:buClr>
                <a:srgbClr val="0D467A"/>
              </a:buClr>
              <a:buSzPct val="100000"/>
              <a:buFont typeface="Merriweather Sans"/>
              <a:buNone/>
            </a:pPr>
            <a:endParaRPr sz="2800" b="0" i="0" u="none" strike="noStrike" cap="none">
              <a:solidFill>
                <a:srgbClr val="595959"/>
              </a:solidFill>
              <a:latin typeface="Questrial"/>
              <a:ea typeface="Questrial"/>
              <a:cs typeface="Questrial"/>
              <a:sym typeface="Questrial"/>
            </a:endParaRPr>
          </a:p>
          <a:p>
            <a:pPr marL="320040" marR="0" lvl="0" indent="-320040" algn="l" rtl="0">
              <a:spcBef>
                <a:spcPts val="700"/>
              </a:spcBef>
              <a:spcAft>
                <a:spcPts val="0"/>
              </a:spcAft>
              <a:buClr>
                <a:srgbClr val="0D467A"/>
              </a:buClr>
              <a:buSzPct val="100000"/>
              <a:buFont typeface="Merriweather Sans"/>
              <a:buChar char="■"/>
            </a:pPr>
            <a:r>
              <a:rPr lang="en-US" sz="2800" b="0" i="0" u="none" strike="noStrike" cap="none">
                <a:solidFill>
                  <a:srgbClr val="595959"/>
                </a:solidFill>
                <a:latin typeface="Questrial"/>
                <a:ea typeface="Questrial"/>
                <a:cs typeface="Questrial"/>
                <a:sym typeface="Questrial"/>
              </a:rPr>
              <a:t>What are the purposes and objectives for using the EQuIP Rubric?</a:t>
            </a:r>
          </a:p>
          <a:p>
            <a:pPr marL="320040" marR="0" lvl="0" indent="-320040" algn="l" rtl="0">
              <a:spcBef>
                <a:spcPts val="700"/>
              </a:spcBef>
              <a:spcAft>
                <a:spcPts val="0"/>
              </a:spcAft>
              <a:buClr>
                <a:srgbClr val="0D467A"/>
              </a:buClr>
              <a:buSzPct val="100000"/>
              <a:buFont typeface="Merriweather Sans"/>
              <a:buNone/>
            </a:pPr>
            <a:endParaRPr sz="2800" b="0" i="0" u="none" strike="noStrike" cap="none">
              <a:solidFill>
                <a:srgbClr val="595959"/>
              </a:solidFill>
              <a:latin typeface="Questrial"/>
              <a:ea typeface="Questrial"/>
              <a:cs typeface="Questrial"/>
              <a:sym typeface="Questrial"/>
            </a:endParaRPr>
          </a:p>
          <a:p>
            <a:pPr marL="320040" marR="0" lvl="0" indent="-320040" algn="l" rtl="0">
              <a:spcBef>
                <a:spcPts val="700"/>
              </a:spcBef>
              <a:spcAft>
                <a:spcPts val="0"/>
              </a:spcAft>
              <a:buClr>
                <a:srgbClr val="0D467A"/>
              </a:buClr>
              <a:buSzPct val="100000"/>
              <a:buFont typeface="Merriweather Sans"/>
              <a:buChar char="■"/>
            </a:pPr>
            <a:r>
              <a:rPr lang="en-US" sz="2800" b="0" i="0" u="none" strike="noStrike" cap="none">
                <a:solidFill>
                  <a:srgbClr val="595959"/>
                </a:solidFill>
                <a:latin typeface="Questrial"/>
                <a:ea typeface="Questrial"/>
                <a:cs typeface="Questrial"/>
                <a:sym typeface="Questrial"/>
              </a:rPr>
              <a:t>How is the EQuIP Rubric structured?</a:t>
            </a:r>
          </a:p>
          <a:p>
            <a:pPr marL="320040" marR="0" lvl="0" indent="-320040" algn="l" rtl="0">
              <a:spcBef>
                <a:spcPts val="700"/>
              </a:spcBef>
              <a:spcAft>
                <a:spcPts val="0"/>
              </a:spcAft>
              <a:buClr>
                <a:srgbClr val="0D467A"/>
              </a:buClr>
              <a:buSzPct val="100000"/>
              <a:buFont typeface="Merriweather Sans"/>
              <a:buNone/>
            </a:pPr>
            <a:endParaRPr sz="2400" b="0" i="0" u="none" strike="noStrike" cap="none">
              <a:solidFill>
                <a:schemeClr val="dk1"/>
              </a:solidFill>
              <a:latin typeface="Questrial"/>
              <a:ea typeface="Questrial"/>
              <a:cs typeface="Questrial"/>
              <a:sym typeface="Questrial"/>
            </a:endParaRPr>
          </a:p>
          <a:p>
            <a:pPr marL="320040" marR="0" lvl="0" indent="-320040" algn="l" rtl="0">
              <a:spcBef>
                <a:spcPts val="700"/>
              </a:spcBef>
              <a:buClr>
                <a:srgbClr val="0D467A"/>
              </a:buClr>
              <a:buSzPct val="100000"/>
              <a:buFont typeface="Merriweather Sans"/>
              <a:buNone/>
            </a:pPr>
            <a:endParaRPr sz="2900" b="0" i="0" u="none" strike="noStrike" cap="none">
              <a:solidFill>
                <a:schemeClr val="dk1"/>
              </a:solidFill>
              <a:latin typeface="Questrial"/>
              <a:ea typeface="Questrial"/>
              <a:cs typeface="Questrial"/>
              <a:sym typeface="Questria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Shape 851"/>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History of the EQuIP Rubric</a:t>
            </a:r>
          </a:p>
        </p:txBody>
      </p:sp>
      <p:sp>
        <p:nvSpPr>
          <p:cNvPr id="852" name="Shape 852"/>
          <p:cNvSpPr txBox="1">
            <a:spLocks noGrp="1"/>
          </p:cNvSpPr>
          <p:nvPr>
            <p:ph type="body" idx="1"/>
          </p:nvPr>
        </p:nvSpPr>
        <p:spPr>
          <a:xfrm>
            <a:off x="225777" y="1464644"/>
            <a:ext cx="8240889" cy="4669502"/>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rgbClr val="0D467A"/>
              </a:buClr>
              <a:buSzPct val="25000"/>
              <a:buFont typeface="Merriweather Sans"/>
              <a:buNone/>
            </a:pPr>
            <a:r>
              <a:rPr lang="en-US" sz="5400" b="0" i="0" u="none" strike="noStrike" cap="none">
                <a:solidFill>
                  <a:srgbClr val="004C8B"/>
                </a:solidFill>
                <a:latin typeface="Questrial"/>
                <a:ea typeface="Questrial"/>
                <a:cs typeface="Questrial"/>
                <a:sym typeface="Questrial"/>
              </a:rPr>
              <a:t>EQuIP</a:t>
            </a:r>
            <a:r>
              <a:rPr lang="en-US" sz="4400" b="0" i="0" u="none" strike="noStrike" cap="none">
                <a:solidFill>
                  <a:srgbClr val="004C8B"/>
                </a:solidFill>
                <a:latin typeface="Questrial"/>
                <a:ea typeface="Questrial"/>
                <a:cs typeface="Questrial"/>
                <a:sym typeface="Questrial"/>
              </a:rPr>
              <a:t> </a:t>
            </a:r>
          </a:p>
          <a:p>
            <a:pPr marL="0" marR="0" lvl="0" indent="0" algn="l" rtl="0">
              <a:spcBef>
                <a:spcPts val="0"/>
              </a:spcBef>
              <a:spcAft>
                <a:spcPts val="0"/>
              </a:spcAft>
              <a:buClr>
                <a:srgbClr val="0D467A"/>
              </a:buClr>
              <a:buSzPct val="25000"/>
              <a:buFont typeface="Merriweather Sans"/>
              <a:buNone/>
            </a:pPr>
            <a:r>
              <a:rPr lang="en-US" sz="4000" b="0" i="0" u="none" strike="noStrike" cap="none">
                <a:solidFill>
                  <a:srgbClr val="004C8B"/>
                </a:solidFill>
                <a:latin typeface="Questrial"/>
                <a:ea typeface="Questrial"/>
                <a:cs typeface="Questrial"/>
                <a:sym typeface="Questrial"/>
              </a:rPr>
              <a:t>	Educators </a:t>
            </a:r>
          </a:p>
          <a:p>
            <a:pPr marL="0" marR="0" lvl="0" indent="0" algn="l" rtl="0">
              <a:spcBef>
                <a:spcPts val="0"/>
              </a:spcBef>
              <a:spcAft>
                <a:spcPts val="0"/>
              </a:spcAft>
              <a:buClr>
                <a:srgbClr val="0D467A"/>
              </a:buClr>
              <a:buSzPct val="25000"/>
              <a:buFont typeface="Merriweather Sans"/>
              <a:buNone/>
            </a:pPr>
            <a:endParaRPr sz="3500" b="0" i="0" u="none" strike="noStrike" cap="none">
              <a:solidFill>
                <a:srgbClr val="004C8B"/>
              </a:solidFill>
              <a:latin typeface="Questrial"/>
              <a:ea typeface="Questrial"/>
              <a:cs typeface="Questrial"/>
              <a:sym typeface="Questrial"/>
            </a:endParaRPr>
          </a:p>
          <a:p>
            <a:pPr marL="0" marR="0" lvl="0" indent="0" algn="l" rtl="0">
              <a:spcBef>
                <a:spcPts val="0"/>
              </a:spcBef>
              <a:spcAft>
                <a:spcPts val="0"/>
              </a:spcAft>
              <a:buClr>
                <a:srgbClr val="0D467A"/>
              </a:buClr>
              <a:buSzPct val="25000"/>
              <a:buFont typeface="Merriweather Sans"/>
              <a:buNone/>
            </a:pPr>
            <a:r>
              <a:rPr lang="en-US" sz="4000">
                <a:solidFill>
                  <a:srgbClr val="004C8B"/>
                </a:solidFill>
              </a:rPr>
              <a:t>       </a:t>
            </a:r>
            <a:r>
              <a:rPr lang="en-US" sz="4000" b="0" i="0" u="none" strike="noStrike" cap="none">
                <a:solidFill>
                  <a:srgbClr val="004C8B"/>
                </a:solidFill>
                <a:latin typeface="Questrial"/>
                <a:ea typeface="Questrial"/>
                <a:cs typeface="Questrial"/>
                <a:sym typeface="Questrial"/>
              </a:rPr>
              <a:t>Evaluating the Quality </a:t>
            </a:r>
          </a:p>
          <a:p>
            <a:pPr marL="0" marR="0" lvl="0" indent="0" algn="l" rtl="0">
              <a:spcBef>
                <a:spcPts val="0"/>
              </a:spcBef>
              <a:spcAft>
                <a:spcPts val="0"/>
              </a:spcAft>
              <a:buClr>
                <a:srgbClr val="0D467A"/>
              </a:buClr>
              <a:buSzPct val="25000"/>
              <a:buFont typeface="Merriweather Sans"/>
              <a:buNone/>
            </a:pPr>
            <a:endParaRPr sz="3500" b="0" i="0" u="none" strike="noStrike" cap="none">
              <a:solidFill>
                <a:srgbClr val="004C8B"/>
              </a:solidFill>
              <a:latin typeface="Questrial"/>
              <a:ea typeface="Questrial"/>
              <a:cs typeface="Questrial"/>
              <a:sym typeface="Questrial"/>
            </a:endParaRPr>
          </a:p>
          <a:p>
            <a:pPr marL="0" marR="0" lvl="0" indent="0" algn="l" rtl="0">
              <a:spcBef>
                <a:spcPts val="0"/>
              </a:spcBef>
              <a:spcAft>
                <a:spcPts val="0"/>
              </a:spcAft>
              <a:buClr>
                <a:srgbClr val="0D467A"/>
              </a:buClr>
              <a:buSzPct val="25000"/>
              <a:buFont typeface="Merriweather Sans"/>
              <a:buNone/>
            </a:pPr>
            <a:r>
              <a:rPr lang="en-US" sz="4000">
                <a:solidFill>
                  <a:srgbClr val="004C8B"/>
                </a:solidFill>
              </a:rPr>
              <a:t>          </a:t>
            </a:r>
            <a:r>
              <a:rPr lang="en-US" sz="4000" b="0" i="0" u="none" strike="noStrike" cap="none">
                <a:solidFill>
                  <a:srgbClr val="004C8B"/>
                </a:solidFill>
                <a:latin typeface="Questrial"/>
                <a:ea typeface="Questrial"/>
                <a:cs typeface="Questrial"/>
                <a:sym typeface="Questrial"/>
              </a:rPr>
              <a:t>of Instructional Products</a:t>
            </a:r>
          </a:p>
          <a:p>
            <a:pPr marL="320040" marR="0" lvl="0" indent="-320040" algn="l" rtl="0">
              <a:spcBef>
                <a:spcPts val="0"/>
              </a:spcBef>
              <a:spcAft>
                <a:spcPts val="0"/>
              </a:spcAft>
              <a:buClr>
                <a:srgbClr val="0D467A"/>
              </a:buClr>
              <a:buSzPct val="100000"/>
              <a:buFont typeface="Merriweather Sans"/>
              <a:buNone/>
            </a:pPr>
            <a:endParaRPr sz="2800" b="0" i="0" u="none" strike="noStrike" cap="none">
              <a:solidFill>
                <a:srgbClr val="004C8B"/>
              </a:solidFill>
              <a:latin typeface="Questrial"/>
              <a:ea typeface="Questrial"/>
              <a:cs typeface="Questrial"/>
              <a:sym typeface="Questrial"/>
            </a:endParaRPr>
          </a:p>
          <a:p>
            <a:pPr marL="0" marR="0" lvl="0" indent="0" algn="l" rtl="0">
              <a:spcBef>
                <a:spcPts val="700"/>
              </a:spcBef>
              <a:buClr>
                <a:srgbClr val="0D467A"/>
              </a:buClr>
              <a:buSzPct val="25000"/>
              <a:buFont typeface="Merriweather Sans"/>
              <a:buNone/>
            </a:pPr>
            <a:endParaRPr sz="2900" b="0" i="0" u="none" strike="noStrike" cap="none">
              <a:solidFill>
                <a:schemeClr val="dk1"/>
              </a:solidFill>
              <a:latin typeface="Questrial"/>
              <a:ea typeface="Questrial"/>
              <a:cs typeface="Questrial"/>
              <a:sym typeface="Questria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Shape 857"/>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4400" b="0" i="0" u="none" strike="noStrike" cap="none">
                <a:solidFill>
                  <a:schemeClr val="dk1"/>
                </a:solidFill>
                <a:latin typeface="Questrial"/>
                <a:ea typeface="Questrial"/>
                <a:cs typeface="Questrial"/>
                <a:sym typeface="Questrial"/>
              </a:rPr>
              <a:t>A Few Important Points</a:t>
            </a:r>
          </a:p>
        </p:txBody>
      </p:sp>
      <p:graphicFrame>
        <p:nvGraphicFramePr>
          <p:cNvPr id="858" name="Shape 858"/>
          <p:cNvGraphicFramePr/>
          <p:nvPr/>
        </p:nvGraphicFramePr>
        <p:xfrm>
          <a:off x="101600" y="1752600"/>
          <a:ext cx="8991600" cy="4876800"/>
        </p:xfrm>
        <a:graphic>
          <a:graphicData uri="http://schemas.openxmlformats.org/drawingml/2006/table">
            <a:tbl>
              <a:tblPr firstRow="1" bandRow="1">
                <a:noFill/>
                <a:tableStyleId>{ECDEB62D-96F2-4BB3-9BBE-DD72F20CD207}</a:tableStyleId>
              </a:tblPr>
              <a:tblGrid>
                <a:gridCol w="4495800">
                  <a:extLst>
                    <a:ext uri="{9D8B030D-6E8A-4147-A177-3AD203B41FA5}">
                      <a16:colId xmlns:a16="http://schemas.microsoft.com/office/drawing/2014/main" val="20000"/>
                    </a:ext>
                  </a:extLst>
                </a:gridCol>
                <a:gridCol w="4495800">
                  <a:extLst>
                    <a:ext uri="{9D8B030D-6E8A-4147-A177-3AD203B41FA5}">
                      <a16:colId xmlns:a16="http://schemas.microsoft.com/office/drawing/2014/main" val="20001"/>
                    </a:ext>
                  </a:extLst>
                </a:gridCol>
              </a:tblGrid>
              <a:tr h="856225">
                <a:tc>
                  <a:txBody>
                    <a:bodyPr/>
                    <a:lstStyle/>
                    <a:p>
                      <a:pPr marL="0" marR="0" lvl="0" indent="0" algn="ctr" rtl="0">
                        <a:spcBef>
                          <a:spcPts val="0"/>
                        </a:spcBef>
                        <a:buSzPct val="25000"/>
                        <a:buNone/>
                      </a:pPr>
                      <a:r>
                        <a:rPr lang="en-US" sz="3200" u="none" strike="noStrike" cap="none"/>
                        <a:t>The Equip Rubric </a:t>
                      </a:r>
                      <a:r>
                        <a:rPr lang="en-US" sz="3200" u="sng" strike="noStrike" cap="none"/>
                        <a:t>IS</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spcBef>
                          <a:spcPts val="0"/>
                        </a:spcBef>
                        <a:buSzPct val="25000"/>
                        <a:buNone/>
                      </a:pPr>
                      <a:r>
                        <a:rPr lang="en-US" sz="3200" u="none" strike="noStrike" cap="none"/>
                        <a:t>The Equip Rubric </a:t>
                      </a:r>
                      <a:r>
                        <a:rPr lang="en-US" sz="3200" u="sng" strike="noStrike" cap="none"/>
                        <a:t>IS NOT</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7F7F7F"/>
                    </a:solidFill>
                  </a:tcPr>
                </a:tc>
                <a:extLst>
                  <a:ext uri="{0D108BD9-81ED-4DB2-BD59-A6C34878D82A}">
                    <a16:rowId xmlns:a16="http://schemas.microsoft.com/office/drawing/2014/main" val="10000"/>
                  </a:ext>
                </a:extLst>
              </a:tr>
              <a:tr h="1785825">
                <a:tc>
                  <a:txBody>
                    <a:bodyPr/>
                    <a:lstStyle/>
                    <a:p>
                      <a:pPr marL="0" marR="0" lvl="0" indent="0" algn="l" rtl="0">
                        <a:spcBef>
                          <a:spcPts val="0"/>
                        </a:spcBef>
                        <a:buSzPct val="25000"/>
                        <a:buNone/>
                      </a:pPr>
                      <a:r>
                        <a:rPr lang="en-US" sz="2400" u="none" strike="noStrike" cap="none">
                          <a:solidFill>
                            <a:srgbClr val="595959"/>
                          </a:solidFill>
                        </a:rPr>
                        <a:t>Designed to evaluate LESSONS that include instructional tasks and assessments aligned to NGSS</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57150" marR="0" lvl="0" indent="-6350" algn="l" rtl="0">
                        <a:spcBef>
                          <a:spcPts val="0"/>
                        </a:spcBef>
                        <a:buSzPct val="25000"/>
                        <a:buNone/>
                      </a:pPr>
                      <a:r>
                        <a:rPr lang="en-US" sz="2400" u="none" strike="noStrike" cap="none">
                          <a:solidFill>
                            <a:schemeClr val="dk1"/>
                          </a:solidFill>
                          <a:latin typeface="Questrial"/>
                          <a:ea typeface="Questrial"/>
                          <a:cs typeface="Questrial"/>
                          <a:sym typeface="Questrial"/>
                        </a:rPr>
                        <a:t>Designed to evaluate a single task or activity or a full curriculum</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FBFBF"/>
                    </a:solidFill>
                  </a:tcPr>
                </a:tc>
                <a:extLst>
                  <a:ext uri="{0D108BD9-81ED-4DB2-BD59-A6C34878D82A}">
                    <a16:rowId xmlns:a16="http://schemas.microsoft.com/office/drawing/2014/main" val="10001"/>
                  </a:ext>
                </a:extLst>
              </a:tr>
              <a:tr h="2234750">
                <a:tc>
                  <a:txBody>
                    <a:bodyPr/>
                    <a:lstStyle/>
                    <a:p>
                      <a:pPr marL="0" marR="0" lvl="0" indent="0" algn="l" rtl="0">
                        <a:spcBef>
                          <a:spcPts val="0"/>
                        </a:spcBef>
                        <a:buSzPct val="25000"/>
                        <a:buNone/>
                      </a:pPr>
                      <a:r>
                        <a:rPr lang="en-US" sz="2400" u="none" strike="noStrike" cap="none">
                          <a:solidFill>
                            <a:srgbClr val="595959"/>
                          </a:solidFill>
                          <a:latin typeface="Questrial"/>
                          <a:ea typeface="Questrial"/>
                          <a:cs typeface="Questrial"/>
                          <a:sym typeface="Questrial"/>
                        </a:rPr>
                        <a:t>Designed to evaluate UNITS that include integrated and focused lessons aligned to the NGSS that extend over a longer period of time</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57150" marR="0" lvl="0" indent="-6350" algn="l" rtl="0">
                        <a:spcBef>
                          <a:spcPts val="0"/>
                        </a:spcBef>
                        <a:buSzPct val="25000"/>
                        <a:buNone/>
                      </a:pPr>
                      <a:r>
                        <a:rPr lang="en-US" sz="2400">
                          <a:solidFill>
                            <a:schemeClr val="dk1"/>
                          </a:solidFill>
                          <a:latin typeface="Questrial"/>
                          <a:ea typeface="Questrial"/>
                          <a:cs typeface="Questrial"/>
                          <a:sym typeface="Questrial"/>
                        </a:rPr>
                        <a:t>Designed to require a specific template for lessons or units</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Shape 863"/>
          <p:cNvSpPr txBox="1">
            <a:spLocks noGrp="1"/>
          </p:cNvSpPr>
          <p:nvPr>
            <p:ph type="body" idx="1"/>
          </p:nvPr>
        </p:nvSpPr>
        <p:spPr>
          <a:xfrm>
            <a:off x="669700" y="1562187"/>
            <a:ext cx="8378700" cy="4669500"/>
          </a:xfrm>
          <a:prstGeom prst="rect">
            <a:avLst/>
          </a:prstGeom>
          <a:noFill/>
          <a:ln>
            <a:noFill/>
          </a:ln>
        </p:spPr>
        <p:txBody>
          <a:bodyPr lIns="91425" tIns="45700" rIns="91425" bIns="45700" anchor="t" anchorCtr="0">
            <a:noAutofit/>
          </a:bodyPr>
          <a:lstStyle/>
          <a:p>
            <a:pPr marL="515938" marR="0" lvl="0" indent="-515938" algn="l" rtl="0">
              <a:lnSpc>
                <a:spcPct val="100000"/>
              </a:lnSpc>
              <a:spcBef>
                <a:spcPts val="0"/>
              </a:spcBef>
              <a:spcAft>
                <a:spcPts val="0"/>
              </a:spcAft>
              <a:buClr>
                <a:srgbClr val="595959"/>
              </a:buClr>
              <a:buSzPct val="100000"/>
              <a:buFont typeface="Calibri"/>
              <a:buAutoNum type="arabicPeriod"/>
            </a:pPr>
            <a:r>
              <a:rPr lang="en-US" sz="3200" b="0" i="0" u="none" strike="noStrike" cap="none">
                <a:solidFill>
                  <a:schemeClr val="dk1"/>
                </a:solidFill>
                <a:latin typeface="Calibri"/>
                <a:ea typeface="Calibri"/>
                <a:cs typeface="Calibri"/>
                <a:sym typeface="Calibri"/>
              </a:rPr>
              <a:t>Review existing lessons and units to determine what revisions are needed;</a:t>
            </a:r>
          </a:p>
          <a:p>
            <a:pPr marL="515938" marR="0" lvl="0" indent="-515938" algn="l" rtl="0">
              <a:lnSpc>
                <a:spcPct val="100000"/>
              </a:lnSpc>
              <a:spcBef>
                <a:spcPts val="0"/>
              </a:spcBef>
              <a:spcAft>
                <a:spcPts val="0"/>
              </a:spcAft>
              <a:buClr>
                <a:srgbClr val="595959"/>
              </a:buClr>
              <a:buSzPct val="100000"/>
              <a:buFont typeface="Calibri"/>
              <a:buAutoNum type="arabicPeriod"/>
            </a:pPr>
            <a:r>
              <a:rPr lang="en-US" sz="3200" b="0" i="0" u="none" strike="noStrike" cap="none">
                <a:solidFill>
                  <a:schemeClr val="dk1"/>
                </a:solidFill>
                <a:latin typeface="Calibri"/>
                <a:ea typeface="Calibri"/>
                <a:cs typeface="Calibri"/>
                <a:sym typeface="Calibri"/>
              </a:rPr>
              <a:t>Provide constructive criterion-based feedback and suggestions for improvement to developers;</a:t>
            </a:r>
          </a:p>
          <a:p>
            <a:pPr marL="515938" marR="0" lvl="0" indent="-515938" algn="l" rtl="0">
              <a:lnSpc>
                <a:spcPct val="100000"/>
              </a:lnSpc>
              <a:spcBef>
                <a:spcPts val="0"/>
              </a:spcBef>
              <a:spcAft>
                <a:spcPts val="0"/>
              </a:spcAft>
              <a:buClr>
                <a:srgbClr val="595959"/>
              </a:buClr>
              <a:buSzPct val="100000"/>
              <a:buFont typeface="Calibri"/>
              <a:buAutoNum type="arabicPeriod"/>
            </a:pPr>
            <a:r>
              <a:rPr lang="en-US" sz="3200" b="0" i="0" u="none" strike="noStrike" cap="none">
                <a:solidFill>
                  <a:schemeClr val="dk1"/>
                </a:solidFill>
                <a:latin typeface="Calibri"/>
                <a:ea typeface="Calibri"/>
                <a:cs typeface="Calibri"/>
                <a:sym typeface="Calibri"/>
              </a:rPr>
              <a:t>Identify exemplars/models for teachers’ use within and across states; and</a:t>
            </a:r>
          </a:p>
          <a:p>
            <a:pPr marL="515938" marR="0" lvl="0" indent="-515938" algn="l" rtl="0">
              <a:lnSpc>
                <a:spcPct val="100000"/>
              </a:lnSpc>
              <a:spcBef>
                <a:spcPts val="0"/>
              </a:spcBef>
              <a:spcAft>
                <a:spcPts val="0"/>
              </a:spcAft>
              <a:buClr>
                <a:srgbClr val="595959"/>
              </a:buClr>
              <a:buSzPct val="100000"/>
              <a:buFont typeface="Calibri"/>
              <a:buAutoNum type="arabicPeriod"/>
            </a:pPr>
            <a:r>
              <a:rPr lang="en-US" sz="3200" b="0" i="0" u="none" strike="noStrike" cap="none">
                <a:solidFill>
                  <a:schemeClr val="dk1"/>
                </a:solidFill>
                <a:latin typeface="Calibri"/>
                <a:ea typeface="Calibri"/>
                <a:cs typeface="Calibri"/>
                <a:sym typeface="Calibri"/>
              </a:rPr>
              <a:t>Inform the development of new lessons and units.</a:t>
            </a:r>
          </a:p>
        </p:txBody>
      </p:sp>
      <p:sp>
        <p:nvSpPr>
          <p:cNvPr id="864" name="Shape 864"/>
          <p:cNvSpPr txBox="1">
            <a:spLocks noGrp="1"/>
          </p:cNvSpPr>
          <p:nvPr>
            <p:ph type="title"/>
          </p:nvPr>
        </p:nvSpPr>
        <p:spPr>
          <a:xfrm>
            <a:off x="1066800" y="152400"/>
            <a:ext cx="7699200" cy="9906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959" b="0" i="0" u="none" strike="noStrike" cap="none">
                <a:solidFill>
                  <a:schemeClr val="dk1"/>
                </a:solidFill>
                <a:latin typeface="Questrial"/>
                <a:ea typeface="Questrial"/>
                <a:cs typeface="Questrial"/>
                <a:sym typeface="Questrial"/>
              </a:rPr>
              <a:t>Purposes &amp; Objectives of the EQuIP Rubric</a:t>
            </a:r>
          </a:p>
        </p:txBody>
      </p:sp>
    </p:spTree>
  </p:cSld>
  <p:clrMapOvr>
    <a:masterClrMapping/>
  </p:clrMapOvr>
  <p:transition spd="slow">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Shape 869"/>
          <p:cNvSpPr txBox="1">
            <a:spLocks noGrp="1"/>
          </p:cNvSpPr>
          <p:nvPr>
            <p:ph type="title"/>
          </p:nvPr>
        </p:nvSpPr>
        <p:spPr>
          <a:xfrm>
            <a:off x="1066800" y="228600"/>
            <a:ext cx="7699248" cy="990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700" b="0" i="0" u="none" strike="noStrike" cap="none">
                <a:solidFill>
                  <a:schemeClr val="dk1"/>
                </a:solidFill>
                <a:latin typeface="Questrial"/>
                <a:ea typeface="Questrial"/>
                <a:cs typeface="Questrial"/>
                <a:sym typeface="Questrial"/>
              </a:rPr>
              <a:t>EQuIP Quality Review Agreements</a:t>
            </a:r>
          </a:p>
        </p:txBody>
      </p:sp>
      <p:sp>
        <p:nvSpPr>
          <p:cNvPr id="870" name="Shape 870"/>
          <p:cNvSpPr txBox="1">
            <a:spLocks noGrp="1"/>
          </p:cNvSpPr>
          <p:nvPr>
            <p:ph type="body" idx="1"/>
          </p:nvPr>
        </p:nvSpPr>
        <p:spPr>
          <a:xfrm>
            <a:off x="669700" y="1485987"/>
            <a:ext cx="8378700" cy="4669500"/>
          </a:xfrm>
          <a:prstGeom prst="rect">
            <a:avLst/>
          </a:prstGeom>
          <a:noFill/>
          <a:ln>
            <a:noFill/>
          </a:ln>
        </p:spPr>
        <p:txBody>
          <a:bodyPr lIns="91425" tIns="45700" rIns="91425" bIns="45700" anchor="t" anchorCtr="0">
            <a:noAutofit/>
          </a:bodyPr>
          <a:lstStyle/>
          <a:p>
            <a:pPr marL="914400" marR="0" lvl="0" indent="-914400" algn="l" rtl="0">
              <a:spcBef>
                <a:spcPts val="0"/>
              </a:spcBef>
              <a:spcAft>
                <a:spcPts val="0"/>
              </a:spcAft>
              <a:buClr>
                <a:srgbClr val="0D467A"/>
              </a:buClr>
              <a:buSzPct val="100000"/>
              <a:buFont typeface="Questrial"/>
              <a:buAutoNum type="arabicPeriod"/>
            </a:pPr>
            <a:r>
              <a:rPr lang="en-US" sz="3600" b="0" i="0" u="none" strike="noStrike" cap="none">
                <a:solidFill>
                  <a:srgbClr val="595959"/>
                </a:solidFill>
                <a:latin typeface="Questrial"/>
                <a:ea typeface="Questrial"/>
                <a:cs typeface="Questrial"/>
                <a:sym typeface="Questrial"/>
              </a:rPr>
              <a:t>NGSS</a:t>
            </a:r>
          </a:p>
          <a:p>
            <a:pPr marL="914400" marR="0" lvl="0" indent="-914400" algn="l" rtl="0">
              <a:spcBef>
                <a:spcPts val="400"/>
              </a:spcBef>
              <a:spcAft>
                <a:spcPts val="0"/>
              </a:spcAft>
              <a:buClr>
                <a:srgbClr val="0D467A"/>
              </a:buClr>
              <a:buSzPct val="100000"/>
              <a:buFont typeface="Questrial"/>
              <a:buAutoNum type="arabicPeriod"/>
            </a:pPr>
            <a:r>
              <a:rPr lang="en-US" sz="3600" b="0" i="0" u="none" strike="noStrike" cap="none">
                <a:solidFill>
                  <a:srgbClr val="595959"/>
                </a:solidFill>
                <a:latin typeface="Questrial"/>
                <a:ea typeface="Questrial"/>
                <a:cs typeface="Questrial"/>
                <a:sym typeface="Questrial"/>
              </a:rPr>
              <a:t>Inquiry</a:t>
            </a:r>
          </a:p>
          <a:p>
            <a:pPr marL="914400" marR="0" lvl="0" indent="-914400" algn="l" rtl="0">
              <a:spcBef>
                <a:spcPts val="400"/>
              </a:spcBef>
              <a:spcAft>
                <a:spcPts val="0"/>
              </a:spcAft>
              <a:buClr>
                <a:srgbClr val="0D467A"/>
              </a:buClr>
              <a:buSzPct val="100000"/>
              <a:buFont typeface="Questrial"/>
              <a:buAutoNum type="arabicPeriod"/>
            </a:pPr>
            <a:r>
              <a:rPr lang="en-US" sz="3600" b="0" i="0" u="none" strike="noStrike" cap="none">
                <a:solidFill>
                  <a:srgbClr val="595959"/>
                </a:solidFill>
                <a:latin typeface="Questrial"/>
                <a:ea typeface="Questrial"/>
                <a:cs typeface="Questrial"/>
                <a:sym typeface="Questrial"/>
              </a:rPr>
              <a:t>Respect &amp; Commitment</a:t>
            </a:r>
          </a:p>
          <a:p>
            <a:pPr marL="914400" marR="0" lvl="0" indent="-914400" algn="l" rtl="0">
              <a:spcBef>
                <a:spcPts val="400"/>
              </a:spcBef>
              <a:spcAft>
                <a:spcPts val="0"/>
              </a:spcAft>
              <a:buClr>
                <a:srgbClr val="0D467A"/>
              </a:buClr>
              <a:buSzPct val="100000"/>
              <a:buFont typeface="Questrial"/>
              <a:buAutoNum type="arabicPeriod"/>
            </a:pPr>
            <a:r>
              <a:rPr lang="en-US" sz="3600" b="0" i="0" u="none" strike="noStrike" cap="none">
                <a:solidFill>
                  <a:srgbClr val="595959"/>
                </a:solidFill>
                <a:latin typeface="Questrial"/>
                <a:ea typeface="Questrial"/>
                <a:cs typeface="Questrial"/>
                <a:sym typeface="Questrial"/>
              </a:rPr>
              <a:t>Criteria &amp; Evidence</a:t>
            </a:r>
          </a:p>
          <a:p>
            <a:pPr marL="914400" marR="0" lvl="0" indent="-914400" algn="l" rtl="0">
              <a:spcBef>
                <a:spcPts val="400"/>
              </a:spcBef>
              <a:spcAft>
                <a:spcPts val="0"/>
              </a:spcAft>
              <a:buClr>
                <a:srgbClr val="0D467A"/>
              </a:buClr>
              <a:buSzPct val="100000"/>
              <a:buFont typeface="Questrial"/>
              <a:buAutoNum type="arabicPeriod"/>
            </a:pPr>
            <a:r>
              <a:rPr lang="en-US" sz="3600" b="0" i="0" u="none" strike="noStrike" cap="none">
                <a:solidFill>
                  <a:srgbClr val="595959"/>
                </a:solidFill>
                <a:latin typeface="Questrial"/>
                <a:ea typeface="Questrial"/>
                <a:cs typeface="Questrial"/>
                <a:sym typeface="Questrial"/>
              </a:rPr>
              <a:t>Constructive</a:t>
            </a:r>
          </a:p>
          <a:p>
            <a:pPr marL="914400" marR="0" lvl="0" indent="-914400" algn="l" rtl="0">
              <a:spcBef>
                <a:spcPts val="400"/>
              </a:spcBef>
              <a:spcAft>
                <a:spcPts val="0"/>
              </a:spcAft>
              <a:buClr>
                <a:srgbClr val="0D467A"/>
              </a:buClr>
              <a:buSzPct val="100000"/>
              <a:buFont typeface="Questrial"/>
              <a:buAutoNum type="arabicPeriod"/>
            </a:pPr>
            <a:r>
              <a:rPr lang="en-US" sz="3600" b="0" i="0" u="none" strike="noStrike" cap="none">
                <a:solidFill>
                  <a:srgbClr val="595959"/>
                </a:solidFill>
                <a:latin typeface="Questrial"/>
                <a:ea typeface="Questrial"/>
                <a:cs typeface="Questrial"/>
                <a:sym typeface="Questrial"/>
              </a:rPr>
              <a:t>Individual to Collective</a:t>
            </a:r>
          </a:p>
          <a:p>
            <a:pPr marL="914400" marR="0" lvl="0" indent="-914400" algn="l" rtl="0">
              <a:spcBef>
                <a:spcPts val="400"/>
              </a:spcBef>
              <a:spcAft>
                <a:spcPts val="0"/>
              </a:spcAft>
              <a:buClr>
                <a:srgbClr val="0D467A"/>
              </a:buClr>
              <a:buSzPct val="100000"/>
              <a:buFont typeface="Questrial"/>
              <a:buAutoNum type="arabicPeriod"/>
            </a:pPr>
            <a:r>
              <a:rPr lang="en-US" sz="3600" b="0" i="0" u="none" strike="noStrike" cap="none">
                <a:solidFill>
                  <a:srgbClr val="595959"/>
                </a:solidFill>
                <a:latin typeface="Questrial"/>
                <a:ea typeface="Questrial"/>
                <a:cs typeface="Questrial"/>
                <a:sym typeface="Questrial"/>
              </a:rPr>
              <a:t>Understanding &amp; Agreement</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graphicFrame>
        <p:nvGraphicFramePr>
          <p:cNvPr id="875" name="Shape 875"/>
          <p:cNvGraphicFramePr/>
          <p:nvPr/>
        </p:nvGraphicFramePr>
        <p:xfrm>
          <a:off x="0" y="1366258"/>
          <a:ext cx="9144000" cy="5483275"/>
        </p:xfrm>
        <a:graphic>
          <a:graphicData uri="http://schemas.openxmlformats.org/drawingml/2006/table">
            <a:tbl>
              <a:tblPr>
                <a:noFill/>
                <a:tableStyleId>{6D1A42B7-D1ED-4FAF-96EE-C2D3F26BE832}</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426375">
                <a:tc>
                  <a:txBody>
                    <a:bodyPr/>
                    <a:lstStyle/>
                    <a:p>
                      <a:pPr marL="0" marR="0" lvl="0" indent="0" algn="ctr" rtl="0">
                        <a:lnSpc>
                          <a:spcPct val="100000"/>
                        </a:lnSpc>
                        <a:spcBef>
                          <a:spcPts val="0"/>
                        </a:spcBef>
                        <a:spcAft>
                          <a:spcPts val="0"/>
                        </a:spcAft>
                        <a:buClr>
                          <a:srgbClr val="000000"/>
                        </a:buClr>
                        <a:buSzPct val="25000"/>
                        <a:buFont typeface="Arial"/>
                        <a:buNone/>
                      </a:pPr>
                      <a:r>
                        <a:rPr lang="en-US" sz="2000" u="none" strike="noStrike" cap="none"/>
                        <a:t>Category I</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FBFBF"/>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2000" u="none" strike="noStrike" cap="none"/>
                        <a:t>Category II</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FBFBF"/>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2000" u="none" strike="noStrike" cap="none"/>
                        <a:t>Category III</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FBFBF"/>
                    </a:solidFill>
                  </a:tcPr>
                </a:tc>
                <a:extLst>
                  <a:ext uri="{0D108BD9-81ED-4DB2-BD59-A6C34878D82A}">
                    <a16:rowId xmlns:a16="http://schemas.microsoft.com/office/drawing/2014/main" val="10000"/>
                  </a:ext>
                </a:extLst>
              </a:tr>
              <a:tr h="760475">
                <a:tc>
                  <a:txBody>
                    <a:bodyPr/>
                    <a:lstStyle/>
                    <a:p>
                      <a:pPr marL="282575" marR="0" lvl="0" indent="-3175" algn="ctr" rtl="0">
                        <a:lnSpc>
                          <a:spcPct val="100000"/>
                        </a:lnSpc>
                        <a:spcBef>
                          <a:spcPts val="0"/>
                        </a:spcBef>
                        <a:spcAft>
                          <a:spcPts val="0"/>
                        </a:spcAft>
                        <a:buClr>
                          <a:srgbClr val="595959"/>
                        </a:buClr>
                        <a:buSzPct val="25000"/>
                        <a:buFont typeface="Arial"/>
                        <a:buNone/>
                      </a:pPr>
                      <a:r>
                        <a:rPr lang="en-US" sz="2000" b="1" u="none" strike="noStrike" cap="none">
                          <a:solidFill>
                            <a:schemeClr val="dk1"/>
                          </a:solidFill>
                        </a:rPr>
                        <a:t>NGSS 3-D Design</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231775" marR="0" lvl="0" indent="-3175" algn="ctr" rtl="0">
                        <a:lnSpc>
                          <a:spcPct val="100000"/>
                        </a:lnSpc>
                        <a:spcBef>
                          <a:spcPts val="0"/>
                        </a:spcBef>
                        <a:spcAft>
                          <a:spcPts val="0"/>
                        </a:spcAft>
                        <a:buClr>
                          <a:srgbClr val="595959"/>
                        </a:buClr>
                        <a:buSzPct val="25000"/>
                        <a:buFont typeface="Arial"/>
                        <a:buNone/>
                      </a:pPr>
                      <a:r>
                        <a:rPr lang="en-US" sz="2000" b="1" u="none" strike="noStrike" cap="none">
                          <a:solidFill>
                            <a:schemeClr val="dk1"/>
                          </a:solidFill>
                        </a:rPr>
                        <a:t>NGSS Instructional Supports</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166688" marR="0" lvl="0" indent="-1587" algn="ctr" rtl="0">
                        <a:lnSpc>
                          <a:spcPct val="100000"/>
                        </a:lnSpc>
                        <a:spcBef>
                          <a:spcPts val="0"/>
                        </a:spcBef>
                        <a:spcAft>
                          <a:spcPts val="0"/>
                        </a:spcAft>
                        <a:buClr>
                          <a:srgbClr val="595959"/>
                        </a:buClr>
                        <a:buSzPct val="25000"/>
                        <a:buFont typeface="Arial"/>
                        <a:buNone/>
                      </a:pPr>
                      <a:r>
                        <a:rPr lang="en-US" sz="2000" b="1" u="none" strike="noStrike" cap="none">
                          <a:solidFill>
                            <a:schemeClr val="dk1"/>
                          </a:solidFill>
                        </a:rPr>
                        <a:t>Monitoring NGSS Student Progress</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01"/>
                  </a:ext>
                </a:extLst>
              </a:tr>
              <a:tr h="4296425">
                <a:tc>
                  <a:txBody>
                    <a:bodyPr/>
                    <a:lstStyle/>
                    <a:p>
                      <a:pPr marL="0" marR="0" lvl="0" indent="0" algn="l" rtl="0">
                        <a:spcBef>
                          <a:spcPts val="0"/>
                        </a:spcBef>
                        <a:buSzPct val="25000"/>
                        <a:buNone/>
                      </a:pPr>
                      <a:r>
                        <a:rPr lang="en-US" sz="1600" b="0" i="1" u="none" strike="noStrike" cap="none">
                          <a:solidFill>
                            <a:schemeClr val="dk1"/>
                          </a:solidFill>
                          <a:latin typeface="Calibri"/>
                          <a:ea typeface="Calibri"/>
                          <a:cs typeface="Calibri"/>
                          <a:sym typeface="Calibri"/>
                        </a:rPr>
                        <a:t>The lesson/unit is designed so students learn the three dimensions of the NGSS through three-dimensional student performances that engage students in making sense of phenomena and/or to design solutions to problems</a:t>
                      </a:r>
                      <a:r>
                        <a:rPr lang="en-US" sz="1600" b="0" i="0" u="none" strike="noStrike" cap="none">
                          <a:solidFill>
                            <a:schemeClr val="dk1"/>
                          </a:solidFill>
                          <a:latin typeface="Calibri"/>
                          <a:ea typeface="Calibri"/>
                          <a:cs typeface="Calibri"/>
                          <a:sym typeface="Calibri"/>
                        </a:rPr>
                        <a:t>. </a:t>
                      </a:r>
                      <a:r>
                        <a:rPr lang="en-US" sz="1600" b="0" i="1" u="none" strike="noStrike" cap="none">
                          <a:solidFill>
                            <a:schemeClr val="dk1"/>
                          </a:solidFill>
                          <a:latin typeface="Calibri"/>
                          <a:ea typeface="Calibri"/>
                          <a:cs typeface="Calibri"/>
                          <a:sym typeface="Calibri"/>
                        </a:rPr>
                        <a:t>Lessons and units designed for the NGSS include the following:</a:t>
                      </a:r>
                    </a:p>
                    <a:p>
                      <a:pPr marL="0" marR="0" lvl="0" indent="0" algn="l" rtl="0">
                        <a:spcBef>
                          <a:spcPts val="0"/>
                        </a:spcBef>
                        <a:spcAft>
                          <a:spcPts val="0"/>
                        </a:spcAft>
                        <a:buSzPct val="25000"/>
                        <a:buNone/>
                      </a:pPr>
                      <a:endParaRPr sz="1600" b="0" i="1"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ct val="100000"/>
                        <a:buFont typeface="Calibri"/>
                        <a:buAutoNum type="alphaUcPeriod"/>
                      </a:pPr>
                      <a:r>
                        <a:rPr lang="en-US" sz="1600" b="1" i="0" u="none" strike="noStrike" cap="none">
                          <a:solidFill>
                            <a:schemeClr val="dk1"/>
                          </a:solidFill>
                          <a:latin typeface="Calibri"/>
                          <a:ea typeface="Calibri"/>
                          <a:cs typeface="Calibri"/>
                          <a:sym typeface="Calibri"/>
                        </a:rPr>
                        <a:t>Explaining phenomena/designing solutions</a:t>
                      </a:r>
                    </a:p>
                    <a:p>
                      <a:pPr marL="342900" marR="0" lvl="0" indent="-342900" algn="l" rtl="0">
                        <a:spcBef>
                          <a:spcPts val="0"/>
                        </a:spcBef>
                        <a:buClr>
                          <a:schemeClr val="dk1"/>
                        </a:buClr>
                        <a:buSzPct val="100000"/>
                        <a:buFont typeface="Calibri"/>
                        <a:buAutoNum type="alphaUcPeriod"/>
                      </a:pPr>
                      <a:r>
                        <a:rPr lang="en-US" sz="1600" b="1" i="0" u="none" strike="noStrike" cap="none">
                          <a:solidFill>
                            <a:schemeClr val="dk1"/>
                          </a:solidFill>
                          <a:latin typeface="Calibri"/>
                          <a:ea typeface="Calibri"/>
                          <a:cs typeface="Calibri"/>
                          <a:sym typeface="Calibri"/>
                        </a:rPr>
                        <a:t>Three dimensions</a:t>
                      </a:r>
                    </a:p>
                    <a:p>
                      <a:pPr marL="342900" marR="0" lvl="0" indent="-342900" algn="l" rtl="0">
                        <a:spcBef>
                          <a:spcPts val="0"/>
                        </a:spcBef>
                        <a:buClr>
                          <a:schemeClr val="dk1"/>
                        </a:buClr>
                        <a:buSzPct val="100000"/>
                        <a:buFont typeface="Calibri"/>
                        <a:buAutoNum type="alphaUcPeriod"/>
                      </a:pPr>
                      <a:r>
                        <a:rPr lang="en-US" sz="1600" b="1" i="0" u="none" strike="noStrike" cap="none">
                          <a:solidFill>
                            <a:schemeClr val="dk1"/>
                          </a:solidFill>
                          <a:latin typeface="Calibri"/>
                          <a:ea typeface="Calibri"/>
                          <a:cs typeface="Calibri"/>
                          <a:sym typeface="Calibri"/>
                        </a:rPr>
                        <a:t>Integrating the Three Dimensions</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r>
                        <a:rPr lang="en-US" sz="1600" b="0" i="1" u="none" strike="noStrike" cap="none">
                          <a:solidFill>
                            <a:schemeClr val="dk1"/>
                          </a:solidFill>
                          <a:latin typeface="Calibri"/>
                          <a:ea typeface="Calibri"/>
                          <a:cs typeface="Calibri"/>
                          <a:sym typeface="Calibri"/>
                        </a:rPr>
                        <a:t>The lesson/unit supports instruction and learning for all students by placing the lesson in a sequence of learning for all three dimensions and providing support for teachers to engage all students in three dimensional learning. Lessons and units designed for the NGSS include the following:</a:t>
                      </a:r>
                    </a:p>
                    <a:p>
                      <a:pPr marL="0" marR="0" lvl="0" indent="0" algn="l" rtl="0">
                        <a:spcBef>
                          <a:spcPts val="0"/>
                        </a:spcBef>
                        <a:buSzPct val="25000"/>
                        <a:buNone/>
                      </a:pPr>
                      <a:endParaRPr sz="1600" b="0" i="1" u="none" strike="noStrike" cap="none">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Calibri"/>
                        <a:buAutoNum type="alphaUcPeriod"/>
                      </a:pPr>
                      <a:r>
                        <a:rPr lang="en-US" sz="1600" b="1" i="0" u="none" strike="noStrike" cap="none">
                          <a:solidFill>
                            <a:schemeClr val="dk1"/>
                          </a:solidFill>
                          <a:latin typeface="Calibri"/>
                          <a:ea typeface="Calibri"/>
                          <a:cs typeface="Calibri"/>
                          <a:sym typeface="Calibri"/>
                        </a:rPr>
                        <a:t>Relevance and Authenticity</a:t>
                      </a:r>
                    </a:p>
                    <a:p>
                      <a:pPr marL="342900" marR="0" lvl="0" indent="-342900" algn="l" rtl="0">
                        <a:spcBef>
                          <a:spcPts val="0"/>
                        </a:spcBef>
                        <a:buClr>
                          <a:schemeClr val="dk1"/>
                        </a:buClr>
                        <a:buSzPct val="100000"/>
                        <a:buFont typeface="Calibri"/>
                        <a:buAutoNum type="alphaUcPeriod"/>
                      </a:pPr>
                      <a:r>
                        <a:rPr lang="en-US" sz="1600" b="1" i="0" u="none" strike="noStrike" cap="none">
                          <a:solidFill>
                            <a:schemeClr val="dk1"/>
                          </a:solidFill>
                          <a:latin typeface="Calibri"/>
                          <a:ea typeface="Calibri"/>
                          <a:cs typeface="Calibri"/>
                          <a:sym typeface="Calibri"/>
                        </a:rPr>
                        <a:t>Student Ideas</a:t>
                      </a:r>
                    </a:p>
                    <a:p>
                      <a:pPr marL="342900" marR="0" lvl="0" indent="-342900" algn="l" rtl="0">
                        <a:spcBef>
                          <a:spcPts val="0"/>
                        </a:spcBef>
                        <a:buClr>
                          <a:schemeClr val="dk1"/>
                        </a:buClr>
                        <a:buSzPct val="100000"/>
                        <a:buFont typeface="Calibri"/>
                        <a:buAutoNum type="alphaUcPeriod"/>
                      </a:pPr>
                      <a:r>
                        <a:rPr lang="en-US" sz="1600" b="1" i="0" u="none" strike="noStrike" cap="none">
                          <a:solidFill>
                            <a:schemeClr val="dk1"/>
                          </a:solidFill>
                          <a:latin typeface="Calibri"/>
                          <a:ea typeface="Calibri"/>
                          <a:cs typeface="Calibri"/>
                          <a:sym typeface="Calibri"/>
                        </a:rPr>
                        <a:t>Building Progressions</a:t>
                      </a:r>
                    </a:p>
                    <a:p>
                      <a:pPr marL="342900" marR="0" lvl="0" indent="-342900" algn="l" rtl="0">
                        <a:spcBef>
                          <a:spcPts val="0"/>
                        </a:spcBef>
                        <a:buClr>
                          <a:schemeClr val="dk1"/>
                        </a:buClr>
                        <a:buSzPct val="100000"/>
                        <a:buFont typeface="Calibri"/>
                        <a:buAutoNum type="alphaUcPeriod"/>
                      </a:pPr>
                      <a:r>
                        <a:rPr lang="en-US" sz="1600" b="1" i="0" u="none" strike="noStrike" cap="none">
                          <a:solidFill>
                            <a:schemeClr val="dk1"/>
                          </a:solidFill>
                          <a:latin typeface="Calibri"/>
                          <a:ea typeface="Calibri"/>
                          <a:cs typeface="Calibri"/>
                          <a:sym typeface="Calibri"/>
                        </a:rPr>
                        <a:t>Scientific Accuracy</a:t>
                      </a:r>
                    </a:p>
                    <a:p>
                      <a:pPr marL="342900" marR="0" lvl="0" indent="-342900" algn="l" rtl="0">
                        <a:spcBef>
                          <a:spcPts val="0"/>
                        </a:spcBef>
                        <a:buClr>
                          <a:schemeClr val="dk1"/>
                        </a:buClr>
                        <a:buSzPct val="100000"/>
                        <a:buFont typeface="Calibri"/>
                        <a:buAutoNum type="alphaUcPeriod"/>
                      </a:pPr>
                      <a:r>
                        <a:rPr lang="en-US" sz="1600" b="1" i="0" u="none" strike="noStrike" cap="none">
                          <a:solidFill>
                            <a:schemeClr val="dk1"/>
                          </a:solidFill>
                          <a:latin typeface="Calibri"/>
                          <a:ea typeface="Calibri"/>
                          <a:cs typeface="Calibri"/>
                          <a:sym typeface="Calibri"/>
                        </a:rPr>
                        <a:t>Differentiated Instruction</a:t>
                      </a:r>
                    </a:p>
                    <a:p>
                      <a:pPr marL="342900" marR="0" lvl="0" indent="-342900" algn="l" rtl="0">
                        <a:spcBef>
                          <a:spcPts val="0"/>
                        </a:spcBef>
                        <a:buClr>
                          <a:schemeClr val="dk1"/>
                        </a:buClr>
                        <a:buSzPct val="100000"/>
                        <a:buFont typeface="Questrial"/>
                        <a:buNone/>
                      </a:pPr>
                      <a:endParaRPr sz="1600" b="1" i="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r>
                        <a:rPr lang="en-US" sz="1600" b="0" i="1" u="none" strike="noStrike" cap="none">
                          <a:solidFill>
                            <a:schemeClr val="dk1"/>
                          </a:solidFill>
                          <a:latin typeface="Calibri"/>
                          <a:ea typeface="Calibri"/>
                          <a:cs typeface="Calibri"/>
                          <a:sym typeface="Calibri"/>
                        </a:rPr>
                        <a:t>The lesson/unit supports three dimensional learning by providing feedback to students and teachers about student progress across all three dimensions. Lessons and units designed for the NGSS include the following:</a:t>
                      </a:r>
                    </a:p>
                    <a:p>
                      <a:pPr marL="0" marR="0" lvl="0" indent="0" algn="l" rtl="0">
                        <a:spcBef>
                          <a:spcPts val="0"/>
                        </a:spcBef>
                        <a:buSzPct val="25000"/>
                        <a:buNone/>
                      </a:pPr>
                      <a:endParaRPr sz="1600" b="0" i="1" u="none" strike="noStrike" cap="none">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Calibri"/>
                        <a:buAutoNum type="alphaUcPeriod"/>
                      </a:pPr>
                      <a:r>
                        <a:rPr lang="en-US" sz="1600" b="1" i="0" u="none" strike="noStrike" cap="none">
                          <a:solidFill>
                            <a:schemeClr val="dk1"/>
                          </a:solidFill>
                          <a:latin typeface="Calibri"/>
                          <a:ea typeface="Calibri"/>
                          <a:cs typeface="Calibri"/>
                          <a:sym typeface="Calibri"/>
                        </a:rPr>
                        <a:t>3D student performances</a:t>
                      </a:r>
                    </a:p>
                    <a:p>
                      <a:pPr marL="342900" marR="0" lvl="0" indent="-342900" algn="l" rtl="0">
                        <a:spcBef>
                          <a:spcPts val="0"/>
                        </a:spcBef>
                        <a:buClr>
                          <a:schemeClr val="dk1"/>
                        </a:buClr>
                        <a:buSzPct val="100000"/>
                        <a:buFont typeface="Calibri"/>
                        <a:buAutoNum type="alphaUcPeriod"/>
                      </a:pPr>
                      <a:r>
                        <a:rPr lang="en-US" sz="1600" b="1" i="0" u="none" strike="noStrike" cap="none">
                          <a:solidFill>
                            <a:schemeClr val="dk1"/>
                          </a:solidFill>
                          <a:latin typeface="Calibri"/>
                          <a:ea typeface="Calibri"/>
                          <a:cs typeface="Calibri"/>
                          <a:sym typeface="Calibri"/>
                        </a:rPr>
                        <a:t>Formative assessments</a:t>
                      </a:r>
                    </a:p>
                    <a:p>
                      <a:pPr marL="342900" marR="0" lvl="0" indent="-342900" algn="l" rtl="0">
                        <a:spcBef>
                          <a:spcPts val="0"/>
                        </a:spcBef>
                        <a:buClr>
                          <a:schemeClr val="dk1"/>
                        </a:buClr>
                        <a:buSzPct val="100000"/>
                        <a:buFont typeface="Calibri"/>
                        <a:buAutoNum type="alphaUcPeriod"/>
                      </a:pPr>
                      <a:r>
                        <a:rPr lang="en-US" sz="1600" b="1" i="0" u="none" strike="noStrike" cap="none">
                          <a:solidFill>
                            <a:schemeClr val="dk1"/>
                          </a:solidFill>
                          <a:latin typeface="Calibri"/>
                          <a:ea typeface="Calibri"/>
                          <a:cs typeface="Calibri"/>
                          <a:sym typeface="Calibri"/>
                        </a:rPr>
                        <a:t>Scoring guidance</a:t>
                      </a:r>
                    </a:p>
                    <a:p>
                      <a:pPr marL="342900" marR="0" lvl="0" indent="-342900" algn="l" rtl="0">
                        <a:spcBef>
                          <a:spcPts val="0"/>
                        </a:spcBef>
                        <a:buClr>
                          <a:schemeClr val="dk1"/>
                        </a:buClr>
                        <a:buSzPct val="100000"/>
                        <a:buFont typeface="Calibri"/>
                        <a:buAutoNum type="alphaUcPeriod"/>
                      </a:pPr>
                      <a:r>
                        <a:rPr lang="en-US" sz="1600" b="1" i="0" u="none" strike="noStrike" cap="none">
                          <a:solidFill>
                            <a:schemeClr val="dk1"/>
                          </a:solidFill>
                          <a:latin typeface="Calibri"/>
                          <a:ea typeface="Calibri"/>
                          <a:cs typeface="Calibri"/>
                          <a:sym typeface="Calibri"/>
                        </a:rPr>
                        <a:t>Unbiased tasks/items</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02"/>
                  </a:ext>
                </a:extLst>
              </a:tr>
            </a:tbl>
          </a:graphicData>
        </a:graphic>
      </p:graphicFrame>
      <p:sp>
        <p:nvSpPr>
          <p:cNvPr id="876" name="Shape 876"/>
          <p:cNvSpPr txBox="1">
            <a:spLocks noGrp="1"/>
          </p:cNvSpPr>
          <p:nvPr>
            <p:ph type="title"/>
          </p:nvPr>
        </p:nvSpPr>
        <p:spPr>
          <a:xfrm>
            <a:off x="1143000" y="110067"/>
            <a:ext cx="7699200" cy="9906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959" b="0" i="0" u="none" strike="noStrike" cap="none">
                <a:solidFill>
                  <a:schemeClr val="dk1"/>
                </a:solidFill>
                <a:latin typeface="Questrial"/>
                <a:ea typeface="Questrial"/>
                <a:cs typeface="Questrial"/>
                <a:sym typeface="Questrial"/>
              </a:rPr>
              <a:t>The Three-Category Structure of the Rubric</a:t>
            </a:r>
          </a:p>
        </p:txBody>
      </p:sp>
    </p:spTree>
  </p:cSld>
  <p:clrMapOvr>
    <a:masterClrMapping/>
  </p:clrMapOvr>
  <p:transition spd="slow">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graphicFrame>
        <p:nvGraphicFramePr>
          <p:cNvPr id="881" name="Shape 881"/>
          <p:cNvGraphicFramePr/>
          <p:nvPr/>
        </p:nvGraphicFramePr>
        <p:xfrm>
          <a:off x="0" y="1374725"/>
          <a:ext cx="9144000" cy="5667420"/>
        </p:xfrm>
        <a:graphic>
          <a:graphicData uri="http://schemas.openxmlformats.org/drawingml/2006/table">
            <a:tbl>
              <a:tblPr>
                <a:noFill/>
                <a:tableStyleId>{6D1A42B7-D1ED-4FAF-96EE-C2D3F26BE832}</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426375">
                <a:tc>
                  <a:txBody>
                    <a:bodyPr/>
                    <a:lstStyle/>
                    <a:p>
                      <a:pPr marL="0" marR="0" lvl="0" indent="0" algn="ctr" rtl="0">
                        <a:lnSpc>
                          <a:spcPct val="100000"/>
                        </a:lnSpc>
                        <a:spcBef>
                          <a:spcPts val="0"/>
                        </a:spcBef>
                        <a:spcAft>
                          <a:spcPts val="0"/>
                        </a:spcAft>
                        <a:buClr>
                          <a:srgbClr val="000000"/>
                        </a:buClr>
                        <a:buSzPct val="25000"/>
                        <a:buFont typeface="Arial"/>
                        <a:buNone/>
                      </a:pPr>
                      <a:r>
                        <a:rPr lang="en-US" sz="2000" u="none" strike="noStrike" cap="none"/>
                        <a:t>Category I</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FBFBF"/>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2000" u="none" strike="noStrike" cap="none"/>
                        <a:t>Category II</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FBFBF"/>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2000" u="none" strike="noStrike" cap="none"/>
                        <a:t>Category III</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FBFBF"/>
                    </a:solidFill>
                  </a:tcPr>
                </a:tc>
                <a:extLst>
                  <a:ext uri="{0D108BD9-81ED-4DB2-BD59-A6C34878D82A}">
                    <a16:rowId xmlns:a16="http://schemas.microsoft.com/office/drawing/2014/main" val="10000"/>
                  </a:ext>
                </a:extLst>
              </a:tr>
              <a:tr h="760475">
                <a:tc>
                  <a:txBody>
                    <a:bodyPr/>
                    <a:lstStyle/>
                    <a:p>
                      <a:pPr marL="282575" marR="0" lvl="0" indent="-3175" algn="ctr" rtl="0">
                        <a:lnSpc>
                          <a:spcPct val="100000"/>
                        </a:lnSpc>
                        <a:spcBef>
                          <a:spcPts val="0"/>
                        </a:spcBef>
                        <a:spcAft>
                          <a:spcPts val="0"/>
                        </a:spcAft>
                        <a:buClr>
                          <a:srgbClr val="595959"/>
                        </a:buClr>
                        <a:buSzPct val="25000"/>
                        <a:buFont typeface="Arial"/>
                        <a:buNone/>
                      </a:pPr>
                      <a:r>
                        <a:rPr lang="en-US" sz="2000" b="1" u="none" strike="noStrike" cap="none">
                          <a:solidFill>
                            <a:schemeClr val="dk1"/>
                          </a:solidFill>
                        </a:rPr>
                        <a:t>NGSS 3-D Design</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endParaRPr sz="1800"/>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endParaRPr sz="1800"/>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01"/>
                  </a:ext>
                </a:extLst>
              </a:tr>
              <a:tr h="4296425">
                <a:tc>
                  <a:txBody>
                    <a:bodyPr/>
                    <a:lstStyle/>
                    <a:p>
                      <a:pPr marL="0" marR="0" lvl="0" indent="0" algn="l" rtl="0">
                        <a:spcBef>
                          <a:spcPts val="0"/>
                        </a:spcBef>
                        <a:buSzPct val="25000"/>
                        <a:buNone/>
                      </a:pPr>
                      <a:r>
                        <a:rPr lang="en-US" sz="1600" b="0" i="1" u="none" strike="noStrike" cap="none">
                          <a:solidFill>
                            <a:schemeClr val="dk1"/>
                          </a:solidFill>
                          <a:latin typeface="Calibri"/>
                          <a:ea typeface="Calibri"/>
                          <a:cs typeface="Calibri"/>
                          <a:sym typeface="Calibri"/>
                        </a:rPr>
                        <a:t>The lesson/unit is designed so students learn the three dimensions of the NGSS through three-dimensional student performances that engage students in making sense of phenomena and/or to design solutions to problems</a:t>
                      </a:r>
                      <a:r>
                        <a:rPr lang="en-US" sz="1600" b="0" i="0" u="none" strike="noStrike" cap="none">
                          <a:solidFill>
                            <a:schemeClr val="dk1"/>
                          </a:solidFill>
                          <a:latin typeface="Calibri"/>
                          <a:ea typeface="Calibri"/>
                          <a:cs typeface="Calibri"/>
                          <a:sym typeface="Calibri"/>
                        </a:rPr>
                        <a:t>. </a:t>
                      </a:r>
                      <a:r>
                        <a:rPr lang="en-US" sz="1600" b="0" i="1" u="none" strike="noStrike" cap="none">
                          <a:solidFill>
                            <a:schemeClr val="dk1"/>
                          </a:solidFill>
                          <a:latin typeface="Calibri"/>
                          <a:ea typeface="Calibri"/>
                          <a:cs typeface="Calibri"/>
                          <a:sym typeface="Calibri"/>
                        </a:rPr>
                        <a:t>Lessons and units designed for the NGSS include the following:</a:t>
                      </a:r>
                    </a:p>
                    <a:p>
                      <a:pPr marL="0" marR="0" lvl="0" indent="0" algn="l" rtl="0">
                        <a:spcBef>
                          <a:spcPts val="0"/>
                        </a:spcBef>
                        <a:spcAft>
                          <a:spcPts val="0"/>
                        </a:spcAft>
                        <a:buSzPct val="25000"/>
                        <a:buNone/>
                      </a:pPr>
                      <a:endParaRPr sz="1600" b="0" i="1"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ct val="100000"/>
                        <a:buFont typeface="Calibri"/>
                        <a:buAutoNum type="alphaUcPeriod"/>
                      </a:pPr>
                      <a:r>
                        <a:rPr lang="en-US" sz="1600" b="1" i="0" u="none" strike="noStrike" cap="none">
                          <a:solidFill>
                            <a:schemeClr val="dk1"/>
                          </a:solidFill>
                          <a:latin typeface="Calibri"/>
                          <a:ea typeface="Calibri"/>
                          <a:cs typeface="Calibri"/>
                          <a:sym typeface="Calibri"/>
                        </a:rPr>
                        <a:t>Explaining phenomena/designing solutions</a:t>
                      </a:r>
                    </a:p>
                    <a:p>
                      <a:pPr marL="342900" marR="0" lvl="0" indent="-342900" algn="l" rtl="0">
                        <a:spcBef>
                          <a:spcPts val="0"/>
                        </a:spcBef>
                        <a:buClr>
                          <a:schemeClr val="dk1"/>
                        </a:buClr>
                        <a:buSzPct val="100000"/>
                        <a:buFont typeface="Calibri"/>
                        <a:buAutoNum type="alphaUcPeriod"/>
                      </a:pPr>
                      <a:r>
                        <a:rPr lang="en-US" sz="1600" b="1" i="0" u="none" strike="noStrike" cap="none">
                          <a:solidFill>
                            <a:schemeClr val="dk1"/>
                          </a:solidFill>
                          <a:latin typeface="Calibri"/>
                          <a:ea typeface="Calibri"/>
                          <a:cs typeface="Calibri"/>
                          <a:sym typeface="Calibri"/>
                        </a:rPr>
                        <a:t>Three dimensions</a:t>
                      </a:r>
                    </a:p>
                    <a:p>
                      <a:pPr marL="342900" marR="0" lvl="0" indent="-342900" algn="l" rtl="0">
                        <a:spcBef>
                          <a:spcPts val="0"/>
                        </a:spcBef>
                        <a:buClr>
                          <a:schemeClr val="dk1"/>
                        </a:buClr>
                        <a:buSzPct val="100000"/>
                        <a:buFont typeface="Calibri"/>
                        <a:buAutoNum type="alphaUcPeriod"/>
                      </a:pPr>
                      <a:r>
                        <a:rPr lang="en-US" sz="1600" b="1" i="0" u="none" strike="noStrike" cap="none">
                          <a:solidFill>
                            <a:schemeClr val="dk1"/>
                          </a:solidFill>
                          <a:latin typeface="Calibri"/>
                          <a:ea typeface="Calibri"/>
                          <a:cs typeface="Calibri"/>
                          <a:sym typeface="Calibri"/>
                        </a:rPr>
                        <a:t>Integrating the Three Dimensions</a:t>
                      </a:r>
                    </a:p>
                    <a:p>
                      <a:pPr marL="0" marR="0" lvl="0" indent="0" algn="l" rtl="0">
                        <a:spcBef>
                          <a:spcPts val="0"/>
                        </a:spcBef>
                        <a:buSzPct val="25000"/>
                        <a:buNone/>
                      </a:pPr>
                      <a:endParaRPr sz="1600" b="0" i="1"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endParaRPr sz="1800"/>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endParaRPr sz="1800"/>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02"/>
                  </a:ext>
                </a:extLst>
              </a:tr>
            </a:tbl>
          </a:graphicData>
        </a:graphic>
      </p:graphicFrame>
      <p:sp>
        <p:nvSpPr>
          <p:cNvPr id="882" name="Shape 882"/>
          <p:cNvSpPr txBox="1">
            <a:spLocks noGrp="1"/>
          </p:cNvSpPr>
          <p:nvPr>
            <p:ph type="title"/>
          </p:nvPr>
        </p:nvSpPr>
        <p:spPr>
          <a:xfrm>
            <a:off x="1143000" y="110067"/>
            <a:ext cx="7699200" cy="9906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959" b="0" i="0" u="none" strike="noStrike" cap="none">
                <a:solidFill>
                  <a:schemeClr val="dk1"/>
                </a:solidFill>
                <a:latin typeface="Questrial"/>
                <a:ea typeface="Questrial"/>
                <a:cs typeface="Questrial"/>
                <a:sym typeface="Questrial"/>
              </a:rPr>
              <a:t>The Three-Category Structure of the Rubric</a:t>
            </a:r>
          </a:p>
        </p:txBody>
      </p:sp>
    </p:spTree>
  </p:cSld>
  <p:clrMapOvr>
    <a:masterClrMapping/>
  </p:clrMapOvr>
  <p:transition spd="slow">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graphicFrame>
        <p:nvGraphicFramePr>
          <p:cNvPr id="887" name="Shape 887"/>
          <p:cNvGraphicFramePr/>
          <p:nvPr/>
        </p:nvGraphicFramePr>
        <p:xfrm>
          <a:off x="0" y="1374725"/>
          <a:ext cx="9144000" cy="5483275"/>
        </p:xfrm>
        <a:graphic>
          <a:graphicData uri="http://schemas.openxmlformats.org/drawingml/2006/table">
            <a:tbl>
              <a:tblPr>
                <a:noFill/>
                <a:tableStyleId>{6D1A42B7-D1ED-4FAF-96EE-C2D3F26BE832}</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426375">
                <a:tc>
                  <a:txBody>
                    <a:bodyPr/>
                    <a:lstStyle/>
                    <a:p>
                      <a:pPr marL="0" marR="0" lvl="0" indent="0" algn="ctr" rtl="0">
                        <a:lnSpc>
                          <a:spcPct val="100000"/>
                        </a:lnSpc>
                        <a:spcBef>
                          <a:spcPts val="0"/>
                        </a:spcBef>
                        <a:spcAft>
                          <a:spcPts val="0"/>
                        </a:spcAft>
                        <a:buClr>
                          <a:srgbClr val="000000"/>
                        </a:buClr>
                        <a:buSzPct val="25000"/>
                        <a:buFont typeface="Arial"/>
                        <a:buNone/>
                      </a:pPr>
                      <a:r>
                        <a:rPr lang="en-US" sz="2000" u="none" strike="noStrike" cap="none"/>
                        <a:t>Category I</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FBFBF"/>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2000" u="none" strike="noStrike" cap="none"/>
                        <a:t>Category II</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FBFBF"/>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2000" u="none" strike="noStrike" cap="none"/>
                        <a:t>Category III</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FBFBF"/>
                    </a:solidFill>
                  </a:tcPr>
                </a:tc>
                <a:extLst>
                  <a:ext uri="{0D108BD9-81ED-4DB2-BD59-A6C34878D82A}">
                    <a16:rowId xmlns:a16="http://schemas.microsoft.com/office/drawing/2014/main" val="10000"/>
                  </a:ext>
                </a:extLst>
              </a:tr>
              <a:tr h="760475">
                <a:tc>
                  <a:txBody>
                    <a:bodyPr/>
                    <a:lstStyle/>
                    <a:p>
                      <a:pPr marL="0" marR="0" lvl="0" indent="0" algn="l" rtl="0">
                        <a:spcBef>
                          <a:spcPts val="0"/>
                        </a:spcBef>
                        <a:buSzPct val="25000"/>
                        <a:buNone/>
                      </a:pPr>
                      <a:endParaRPr sz="1800"/>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231775" marR="0" lvl="0" indent="-3175" algn="ctr" rtl="0">
                        <a:lnSpc>
                          <a:spcPct val="100000"/>
                        </a:lnSpc>
                        <a:spcBef>
                          <a:spcPts val="0"/>
                        </a:spcBef>
                        <a:spcAft>
                          <a:spcPts val="0"/>
                        </a:spcAft>
                        <a:buClr>
                          <a:srgbClr val="595959"/>
                        </a:buClr>
                        <a:buSzPct val="25000"/>
                        <a:buFont typeface="Arial"/>
                        <a:buNone/>
                      </a:pPr>
                      <a:r>
                        <a:rPr lang="en-US" sz="2000" b="1" u="none" strike="noStrike" cap="none">
                          <a:solidFill>
                            <a:schemeClr val="dk1"/>
                          </a:solidFill>
                        </a:rPr>
                        <a:t>NGSS Instructional Supports</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endParaRPr sz="1800"/>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01"/>
                  </a:ext>
                </a:extLst>
              </a:tr>
              <a:tr h="4296425">
                <a:tc>
                  <a:txBody>
                    <a:bodyPr/>
                    <a:lstStyle/>
                    <a:p>
                      <a:pPr marL="0" marR="0" lvl="0" indent="0" algn="l" rtl="0">
                        <a:spcBef>
                          <a:spcPts val="0"/>
                        </a:spcBef>
                        <a:buSzPct val="25000"/>
                        <a:buNone/>
                      </a:pPr>
                      <a:endParaRPr sz="1800"/>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r>
                        <a:rPr lang="en-US" sz="1600" b="0" i="1" u="none" strike="noStrike" cap="none">
                          <a:solidFill>
                            <a:schemeClr val="dk1"/>
                          </a:solidFill>
                          <a:latin typeface="Calibri"/>
                          <a:ea typeface="Calibri"/>
                          <a:cs typeface="Calibri"/>
                          <a:sym typeface="Calibri"/>
                        </a:rPr>
                        <a:t>The lesson/unit supports instruction and learning for all students by placing the lesson in a sequence of learning for all three dimensions and providing support for teachers to engage all students in three dimensional learning. Lessons and units designed for the NGSS include the following:</a:t>
                      </a:r>
                    </a:p>
                    <a:p>
                      <a:pPr marL="0" marR="0" lvl="0" indent="0" algn="l" rtl="0">
                        <a:spcBef>
                          <a:spcPts val="0"/>
                        </a:spcBef>
                        <a:buSzPct val="25000"/>
                        <a:buNone/>
                      </a:pPr>
                      <a:endParaRPr sz="1600" b="0" i="1" u="none" strike="noStrike" cap="none">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Calibri"/>
                        <a:buAutoNum type="alphaUcPeriod"/>
                      </a:pPr>
                      <a:r>
                        <a:rPr lang="en-US" sz="1600" b="1" i="0" u="none" strike="noStrike" cap="none">
                          <a:solidFill>
                            <a:schemeClr val="dk1"/>
                          </a:solidFill>
                          <a:latin typeface="Calibri"/>
                          <a:ea typeface="Calibri"/>
                          <a:cs typeface="Calibri"/>
                          <a:sym typeface="Calibri"/>
                        </a:rPr>
                        <a:t>Relevance and Authenticity</a:t>
                      </a:r>
                    </a:p>
                    <a:p>
                      <a:pPr marL="342900" marR="0" lvl="0" indent="-342900" algn="l" rtl="0">
                        <a:spcBef>
                          <a:spcPts val="0"/>
                        </a:spcBef>
                        <a:spcAft>
                          <a:spcPts val="0"/>
                        </a:spcAft>
                        <a:buClr>
                          <a:schemeClr val="dk1"/>
                        </a:buClr>
                        <a:buSzPct val="100000"/>
                        <a:buFont typeface="Calibri"/>
                        <a:buAutoNum type="alphaUcPeriod"/>
                      </a:pPr>
                      <a:r>
                        <a:rPr lang="en-US" sz="1600" b="1" i="0" u="none" strike="noStrike" cap="none">
                          <a:solidFill>
                            <a:schemeClr val="dk1"/>
                          </a:solidFill>
                          <a:latin typeface="Calibri"/>
                          <a:ea typeface="Calibri"/>
                          <a:cs typeface="Calibri"/>
                          <a:sym typeface="Calibri"/>
                        </a:rPr>
                        <a:t>Student Ideas</a:t>
                      </a:r>
                    </a:p>
                    <a:p>
                      <a:pPr marL="342900" marR="0" lvl="0" indent="-342900" algn="l" rtl="0">
                        <a:lnSpc>
                          <a:spcPct val="100000"/>
                        </a:lnSpc>
                        <a:spcBef>
                          <a:spcPts val="0"/>
                        </a:spcBef>
                        <a:spcAft>
                          <a:spcPts val="0"/>
                        </a:spcAft>
                        <a:buClr>
                          <a:schemeClr val="dk1"/>
                        </a:buClr>
                        <a:buSzPct val="100000"/>
                        <a:buFont typeface="Calibri"/>
                        <a:buAutoNum type="alphaUcPeriod"/>
                      </a:pPr>
                      <a:r>
                        <a:rPr lang="en-US" sz="1600" b="1" i="0" u="none" strike="noStrike" cap="none">
                          <a:solidFill>
                            <a:schemeClr val="dk1"/>
                          </a:solidFill>
                          <a:latin typeface="Calibri"/>
                          <a:ea typeface="Calibri"/>
                          <a:cs typeface="Calibri"/>
                          <a:sym typeface="Calibri"/>
                        </a:rPr>
                        <a:t>Building Progressions</a:t>
                      </a:r>
                    </a:p>
                    <a:p>
                      <a:pPr marL="342900" marR="0" lvl="0" indent="-342900" algn="l" rtl="0">
                        <a:spcBef>
                          <a:spcPts val="0"/>
                        </a:spcBef>
                        <a:buClr>
                          <a:schemeClr val="dk1"/>
                        </a:buClr>
                        <a:buSzPct val="100000"/>
                        <a:buFont typeface="Calibri"/>
                        <a:buAutoNum type="alphaUcPeriod"/>
                      </a:pPr>
                      <a:r>
                        <a:rPr lang="en-US" sz="1600" b="1" i="0" u="none" strike="noStrike" cap="none">
                          <a:solidFill>
                            <a:schemeClr val="dk1"/>
                          </a:solidFill>
                          <a:latin typeface="Calibri"/>
                          <a:ea typeface="Calibri"/>
                          <a:cs typeface="Calibri"/>
                          <a:sym typeface="Calibri"/>
                        </a:rPr>
                        <a:t>Scientific Accuracy</a:t>
                      </a:r>
                    </a:p>
                    <a:p>
                      <a:pPr marL="342900" marR="0" lvl="0" indent="-342900" algn="l" rtl="0">
                        <a:spcBef>
                          <a:spcPts val="0"/>
                        </a:spcBef>
                        <a:buClr>
                          <a:schemeClr val="dk1"/>
                        </a:buClr>
                        <a:buSzPct val="100000"/>
                        <a:buFont typeface="Calibri"/>
                        <a:buAutoNum type="alphaUcPeriod"/>
                      </a:pPr>
                      <a:r>
                        <a:rPr lang="en-US" sz="1600" b="1" i="0" u="none" strike="noStrike" cap="none">
                          <a:solidFill>
                            <a:schemeClr val="dk1"/>
                          </a:solidFill>
                          <a:latin typeface="Calibri"/>
                          <a:ea typeface="Calibri"/>
                          <a:cs typeface="Calibri"/>
                          <a:sym typeface="Calibri"/>
                        </a:rPr>
                        <a:t>Differentiated Instruction</a:t>
                      </a:r>
                    </a:p>
                    <a:p>
                      <a:pPr marL="342900" marR="0" lvl="0" indent="-342900" algn="l" rtl="0">
                        <a:spcBef>
                          <a:spcPts val="0"/>
                        </a:spcBef>
                        <a:buClr>
                          <a:schemeClr val="dk1"/>
                        </a:buClr>
                        <a:buSzPct val="100000"/>
                        <a:buFont typeface="Questrial"/>
                        <a:buNone/>
                      </a:pPr>
                      <a:endParaRPr sz="1600" b="1" i="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endParaRPr sz="1800"/>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02"/>
                  </a:ext>
                </a:extLst>
              </a:tr>
            </a:tbl>
          </a:graphicData>
        </a:graphic>
      </p:graphicFrame>
      <p:sp>
        <p:nvSpPr>
          <p:cNvPr id="888" name="Shape 888"/>
          <p:cNvSpPr txBox="1">
            <a:spLocks noGrp="1"/>
          </p:cNvSpPr>
          <p:nvPr>
            <p:ph type="title"/>
          </p:nvPr>
        </p:nvSpPr>
        <p:spPr>
          <a:xfrm>
            <a:off x="1143000" y="110067"/>
            <a:ext cx="7699200" cy="9906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959" b="0" i="0" u="none" strike="noStrike" cap="none">
                <a:solidFill>
                  <a:schemeClr val="dk1"/>
                </a:solidFill>
                <a:latin typeface="Questrial"/>
                <a:ea typeface="Questrial"/>
                <a:cs typeface="Questrial"/>
                <a:sym typeface="Questrial"/>
              </a:rPr>
              <a:t>The Three-Category Structure of the Rubric</a:t>
            </a:r>
          </a:p>
        </p:txBody>
      </p:sp>
    </p:spTree>
  </p:cSld>
  <p:clrMapOvr>
    <a:masterClrMapping/>
  </p:clrMapOvr>
  <p:transition spd="slow">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graphicFrame>
        <p:nvGraphicFramePr>
          <p:cNvPr id="893" name="Shape 893"/>
          <p:cNvGraphicFramePr/>
          <p:nvPr/>
        </p:nvGraphicFramePr>
        <p:xfrm>
          <a:off x="0" y="1349325"/>
          <a:ext cx="9144000" cy="5483275"/>
        </p:xfrm>
        <a:graphic>
          <a:graphicData uri="http://schemas.openxmlformats.org/drawingml/2006/table">
            <a:tbl>
              <a:tblPr>
                <a:noFill/>
                <a:tableStyleId>{6D1A42B7-D1ED-4FAF-96EE-C2D3F26BE832}</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426375">
                <a:tc>
                  <a:txBody>
                    <a:bodyPr/>
                    <a:lstStyle/>
                    <a:p>
                      <a:pPr marL="0" marR="0" lvl="0" indent="0" algn="ctr" rtl="0">
                        <a:lnSpc>
                          <a:spcPct val="100000"/>
                        </a:lnSpc>
                        <a:spcBef>
                          <a:spcPts val="0"/>
                        </a:spcBef>
                        <a:spcAft>
                          <a:spcPts val="0"/>
                        </a:spcAft>
                        <a:buClr>
                          <a:srgbClr val="000000"/>
                        </a:buClr>
                        <a:buSzPct val="25000"/>
                        <a:buFont typeface="Arial"/>
                        <a:buNone/>
                      </a:pPr>
                      <a:r>
                        <a:rPr lang="en-US" sz="2000" u="none" strike="noStrike" cap="none"/>
                        <a:t>Category I</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FBFBF"/>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2000" u="none" strike="noStrike" cap="none"/>
                        <a:t>Category II</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FBFBF"/>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2000" u="none" strike="noStrike" cap="none"/>
                        <a:t>Category III</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BFBFBF"/>
                    </a:solidFill>
                  </a:tcPr>
                </a:tc>
                <a:extLst>
                  <a:ext uri="{0D108BD9-81ED-4DB2-BD59-A6C34878D82A}">
                    <a16:rowId xmlns:a16="http://schemas.microsoft.com/office/drawing/2014/main" val="10000"/>
                  </a:ext>
                </a:extLst>
              </a:tr>
              <a:tr h="760475">
                <a:tc>
                  <a:txBody>
                    <a:bodyPr/>
                    <a:lstStyle/>
                    <a:p>
                      <a:pPr marL="0" marR="0" lvl="0" indent="0" algn="l" rtl="0">
                        <a:spcBef>
                          <a:spcPts val="0"/>
                        </a:spcBef>
                        <a:buSzPct val="25000"/>
                        <a:buNone/>
                      </a:pPr>
                      <a:endParaRPr sz="1800"/>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endParaRPr sz="1800"/>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166688" marR="0" lvl="0" indent="-1587" algn="ctr" rtl="0">
                        <a:lnSpc>
                          <a:spcPct val="100000"/>
                        </a:lnSpc>
                        <a:spcBef>
                          <a:spcPts val="0"/>
                        </a:spcBef>
                        <a:spcAft>
                          <a:spcPts val="0"/>
                        </a:spcAft>
                        <a:buClr>
                          <a:srgbClr val="595959"/>
                        </a:buClr>
                        <a:buSzPct val="25000"/>
                        <a:buFont typeface="Arial"/>
                        <a:buNone/>
                      </a:pPr>
                      <a:r>
                        <a:rPr lang="en-US" sz="2000" b="1" u="none" strike="noStrike" cap="none">
                          <a:solidFill>
                            <a:schemeClr val="dk1"/>
                          </a:solidFill>
                        </a:rPr>
                        <a:t>Monitoring NGSS Student Progress</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01"/>
                  </a:ext>
                </a:extLst>
              </a:tr>
              <a:tr h="4296425">
                <a:tc>
                  <a:txBody>
                    <a:bodyPr/>
                    <a:lstStyle/>
                    <a:p>
                      <a:pPr marL="0" marR="0" lvl="0" indent="0" algn="l" rtl="0">
                        <a:spcBef>
                          <a:spcPts val="0"/>
                        </a:spcBef>
                        <a:buSzPct val="25000"/>
                        <a:buNone/>
                      </a:pPr>
                      <a:endParaRPr sz="1800"/>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endParaRPr sz="1800"/>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r>
                        <a:rPr lang="en-US" sz="1600" b="0" i="1" u="none" strike="noStrike" cap="none">
                          <a:solidFill>
                            <a:schemeClr val="dk1"/>
                          </a:solidFill>
                          <a:latin typeface="Calibri"/>
                          <a:ea typeface="Calibri"/>
                          <a:cs typeface="Calibri"/>
                          <a:sym typeface="Calibri"/>
                        </a:rPr>
                        <a:t>The lesson/unit supports three dimensional learning by providing feedback to students and teachers about student progress across all three dimensions. Lessons and units designed for the NGSS include the following:</a:t>
                      </a:r>
                    </a:p>
                    <a:p>
                      <a:pPr marL="0" marR="0" lvl="0" indent="0" algn="l" rtl="0">
                        <a:spcBef>
                          <a:spcPts val="0"/>
                        </a:spcBef>
                        <a:buSzPct val="25000"/>
                        <a:buNone/>
                      </a:pPr>
                      <a:endParaRPr sz="1600" b="0" i="1" u="none" strike="noStrike" cap="none">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Calibri"/>
                        <a:buAutoNum type="alphaUcPeriod"/>
                      </a:pPr>
                      <a:r>
                        <a:rPr lang="en-US" sz="1600" b="1" i="0" u="none" strike="noStrike" cap="none">
                          <a:solidFill>
                            <a:schemeClr val="dk1"/>
                          </a:solidFill>
                          <a:latin typeface="Calibri"/>
                          <a:ea typeface="Calibri"/>
                          <a:cs typeface="Calibri"/>
                          <a:sym typeface="Calibri"/>
                        </a:rPr>
                        <a:t>3D student performances</a:t>
                      </a:r>
                    </a:p>
                    <a:p>
                      <a:pPr marL="342900" marR="0" lvl="0" indent="-342900" algn="l" rtl="0">
                        <a:spcBef>
                          <a:spcPts val="0"/>
                        </a:spcBef>
                        <a:buClr>
                          <a:schemeClr val="dk1"/>
                        </a:buClr>
                        <a:buSzPct val="100000"/>
                        <a:buFont typeface="Calibri"/>
                        <a:buAutoNum type="alphaUcPeriod"/>
                      </a:pPr>
                      <a:r>
                        <a:rPr lang="en-US" sz="1600" b="1" i="0" u="none" strike="noStrike" cap="none">
                          <a:solidFill>
                            <a:schemeClr val="dk1"/>
                          </a:solidFill>
                          <a:latin typeface="Calibri"/>
                          <a:ea typeface="Calibri"/>
                          <a:cs typeface="Calibri"/>
                          <a:sym typeface="Calibri"/>
                        </a:rPr>
                        <a:t>Formative assessments</a:t>
                      </a:r>
                    </a:p>
                    <a:p>
                      <a:pPr marL="342900" marR="0" lvl="0" indent="-342900" algn="l" rtl="0">
                        <a:spcBef>
                          <a:spcPts val="0"/>
                        </a:spcBef>
                        <a:buClr>
                          <a:schemeClr val="dk1"/>
                        </a:buClr>
                        <a:buSzPct val="100000"/>
                        <a:buFont typeface="Calibri"/>
                        <a:buAutoNum type="alphaUcPeriod"/>
                      </a:pPr>
                      <a:r>
                        <a:rPr lang="en-US" sz="1600" b="1" i="0" u="none" strike="noStrike" cap="none">
                          <a:solidFill>
                            <a:schemeClr val="dk1"/>
                          </a:solidFill>
                          <a:latin typeface="Calibri"/>
                          <a:ea typeface="Calibri"/>
                          <a:cs typeface="Calibri"/>
                          <a:sym typeface="Calibri"/>
                        </a:rPr>
                        <a:t>Scoring guidance</a:t>
                      </a:r>
                    </a:p>
                    <a:p>
                      <a:pPr marL="342900" marR="0" lvl="0" indent="-342900" algn="l" rtl="0">
                        <a:spcBef>
                          <a:spcPts val="0"/>
                        </a:spcBef>
                        <a:buClr>
                          <a:schemeClr val="dk1"/>
                        </a:buClr>
                        <a:buSzPct val="100000"/>
                        <a:buFont typeface="Calibri"/>
                        <a:buAutoNum type="alphaUcPeriod"/>
                      </a:pPr>
                      <a:r>
                        <a:rPr lang="en-US" sz="1600" b="1" i="0" u="none" strike="noStrike" cap="none">
                          <a:solidFill>
                            <a:schemeClr val="dk1"/>
                          </a:solidFill>
                          <a:latin typeface="Calibri"/>
                          <a:ea typeface="Calibri"/>
                          <a:cs typeface="Calibri"/>
                          <a:sym typeface="Calibri"/>
                        </a:rPr>
                        <a:t>Unbiased tasks/items</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02"/>
                  </a:ext>
                </a:extLst>
              </a:tr>
            </a:tbl>
          </a:graphicData>
        </a:graphic>
      </p:graphicFrame>
      <p:sp>
        <p:nvSpPr>
          <p:cNvPr id="894" name="Shape 894"/>
          <p:cNvSpPr txBox="1">
            <a:spLocks noGrp="1"/>
          </p:cNvSpPr>
          <p:nvPr>
            <p:ph type="title"/>
          </p:nvPr>
        </p:nvSpPr>
        <p:spPr>
          <a:xfrm>
            <a:off x="1143000" y="110067"/>
            <a:ext cx="7699200" cy="9906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Questrial"/>
              <a:buNone/>
            </a:pPr>
            <a:r>
              <a:rPr lang="en-US" sz="3959" b="0" i="0" u="none" strike="noStrike" cap="none">
                <a:solidFill>
                  <a:schemeClr val="dk1"/>
                </a:solidFill>
                <a:latin typeface="Questrial"/>
                <a:ea typeface="Questrial"/>
                <a:cs typeface="Questrial"/>
                <a:sym typeface="Questrial"/>
              </a:rPr>
              <a:t>The Three-Category Structure of the Rubric</a:t>
            </a:r>
          </a:p>
        </p:txBody>
      </p:sp>
    </p:spTree>
  </p:cSld>
  <p:clrMapOvr>
    <a:masterClrMapping/>
  </p:clrMapOvr>
  <p:transition spd="slow">
    <p:fade/>
  </p:transition>
</p:sld>
</file>

<file path=ppt/theme/theme1.xml><?xml version="1.0" encoding="utf-8"?>
<a:theme xmlns:a="http://schemas.openxmlformats.org/drawingml/2006/main" name="EQuIP 3.0">
  <a:themeElements>
    <a:clrScheme name="Paper">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7418</Words>
  <Application>Microsoft Office PowerPoint</Application>
  <PresentationFormat>On-screen Show (4:3)</PresentationFormat>
  <Paragraphs>955</Paragraphs>
  <Slides>199</Slides>
  <Notes>199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199</vt:i4>
      </vt:variant>
    </vt:vector>
  </HeadingPairs>
  <TitlesOfParts>
    <vt:vector size="209" baseType="lpstr">
      <vt:lpstr>Questrial</vt:lpstr>
      <vt:lpstr>Times New Roman</vt:lpstr>
      <vt:lpstr>Noto Sans Symbols</vt:lpstr>
      <vt:lpstr>Tw Cen MT</vt:lpstr>
      <vt:lpstr>Arial</vt:lpstr>
      <vt:lpstr>Calibri</vt:lpstr>
      <vt:lpstr>Merriweather Sans</vt:lpstr>
      <vt:lpstr>Tahoma</vt:lpstr>
      <vt:lpstr>Arimo</vt:lpstr>
      <vt:lpstr>EQuIP 3.0</vt:lpstr>
      <vt:lpstr>PowerPoint Presentation</vt:lpstr>
      <vt:lpstr>What is Three-Dimensional Learning?</vt:lpstr>
      <vt:lpstr>“Learning About” or “Figuring Out”</vt:lpstr>
      <vt:lpstr>Student Hat  --- Teacher Hat</vt:lpstr>
      <vt:lpstr>Designing NGSS Units</vt:lpstr>
      <vt:lpstr> APhenomena: Optical Illusions</vt:lpstr>
      <vt:lpstr>PowerPoint Presentation</vt:lpstr>
      <vt:lpstr>PowerPoint Presentation</vt:lpstr>
      <vt:lpstr>PowerPoint Presentation</vt:lpstr>
      <vt:lpstr>Optical illusions:  how do these images work?</vt:lpstr>
      <vt:lpstr>Driving Question: Can I trust my eyes?</vt:lpstr>
      <vt:lpstr>Light Box 1: Create this data table</vt:lpstr>
      <vt:lpstr>How can I see an object?</vt:lpstr>
      <vt:lpstr>How can I see an object?</vt:lpstr>
      <vt:lpstr>Light Box 1</vt:lpstr>
      <vt:lpstr>Light Box 2</vt:lpstr>
      <vt:lpstr>Create a MODEL to help explain how we saw what we did in the 3 stages of the light box</vt:lpstr>
      <vt:lpstr>Crosscutting Concept:   System and System Models</vt:lpstr>
      <vt:lpstr>Create a MODEL to help explain how we saw what we did in the 3 stages of the light box</vt:lpstr>
      <vt:lpstr>Why can the girl see the tree?  </vt:lpstr>
      <vt:lpstr>Why can’t the girl see the car?</vt:lpstr>
      <vt:lpstr>Create a MODEL to help explain how we saw what we did in the 3 stages of the light box</vt:lpstr>
      <vt:lpstr>Consensus Model</vt:lpstr>
      <vt:lpstr>Storyline for the Unit</vt:lpstr>
      <vt:lpstr>Models at the beginning of the Unit</vt:lpstr>
      <vt:lpstr>Models in the Middle of the Unit</vt:lpstr>
      <vt:lpstr>When evaluating student artifacts</vt:lpstr>
      <vt:lpstr>What have we figured out?</vt:lpstr>
      <vt:lpstr>How have students engaged in SEP’s to Figure out?</vt:lpstr>
      <vt:lpstr>Table Share</vt:lpstr>
      <vt:lpstr>Models at the beginning of the Unit</vt:lpstr>
      <vt:lpstr>Models in the Middle of the Unit</vt:lpstr>
      <vt:lpstr>Models in the Middle of the Unit</vt:lpstr>
      <vt:lpstr>Models in the Middle of the Unit</vt:lpstr>
      <vt:lpstr>Models in the Middle of the Unit</vt:lpstr>
      <vt:lpstr>What  pieces of the puzzle are we building?</vt:lpstr>
      <vt:lpstr>What  pieces of the puzzle are we building?</vt:lpstr>
      <vt:lpstr>Coherence in Lessons</vt:lpstr>
      <vt:lpstr>Can we explain how optical illusions work?</vt:lpstr>
      <vt:lpstr>Students building understanding piece by piece with each lesson</vt:lpstr>
      <vt:lpstr>What  pieces of the puzzle are we building?</vt:lpstr>
      <vt:lpstr>What  pieces of the puzzle are we building?</vt:lpstr>
      <vt:lpstr>Storyline for the Unit</vt:lpstr>
      <vt:lpstr>Our questions left unanswered create a need to engage in the next lesson</vt:lpstr>
      <vt:lpstr>NGSS 3D Design for Instruction and Assessments</vt:lpstr>
      <vt:lpstr>NGSS 3D Design for Instruction and Assessments</vt:lpstr>
      <vt:lpstr>Rationale: What’s the Purpose of the EQuIP Rubric</vt:lpstr>
      <vt:lpstr>Professional Learning Goals</vt:lpstr>
      <vt:lpstr>NGSS Innovations</vt:lpstr>
      <vt:lpstr>NGSS Innovations (1 of 3)</vt:lpstr>
      <vt:lpstr>NGSS Innovations (2 of 3)</vt:lpstr>
      <vt:lpstr>NGSS Innovations (3 of 3)</vt:lpstr>
      <vt:lpstr>PowerPoint Presentation</vt:lpstr>
      <vt:lpstr>Module 1:  Overview of the Framework for K-12 Science Education</vt:lpstr>
      <vt:lpstr>What are Phenomena?</vt:lpstr>
      <vt:lpstr>Which students does NGSS target?</vt:lpstr>
      <vt:lpstr>What is 3-Dimensional Learning?</vt:lpstr>
      <vt:lpstr>What Are Science and Engineering Practices?</vt:lpstr>
      <vt:lpstr>Scientific &amp; Engineering Practices</vt:lpstr>
      <vt:lpstr>What Are Crosscutting Concepts?</vt:lpstr>
      <vt:lpstr>PowerPoint Presentation</vt:lpstr>
      <vt:lpstr>Crosscutting Concepts Task</vt:lpstr>
      <vt:lpstr>What Are Disciplinary Core Ideas?</vt:lpstr>
      <vt:lpstr>What Are the Core Ideas in . . .?</vt:lpstr>
      <vt:lpstr>What Are the Core Ideas in . . .?</vt:lpstr>
      <vt:lpstr>What Are the Core Ideas in . . .?</vt:lpstr>
      <vt:lpstr>What Are the Core Ideas in . . .?</vt:lpstr>
      <vt:lpstr>Criteria for Core Ideas</vt:lpstr>
      <vt:lpstr>Module 1 Reflection</vt:lpstr>
      <vt:lpstr>PowerPoint Presentation</vt:lpstr>
      <vt:lpstr>Module 2: Overview of Performance Expectations </vt:lpstr>
      <vt:lpstr>What Are Performance Expectations?</vt:lpstr>
      <vt:lpstr>Performance Expectations Build Across Years</vt:lpstr>
      <vt:lpstr>Who Should Meet Performance Expectations?</vt:lpstr>
      <vt:lpstr>How Are Performance Expectations Structured?</vt:lpstr>
      <vt:lpstr>Reading a Performance Expectation</vt:lpstr>
      <vt:lpstr>Instruction Builds Toward Performance</vt:lpstr>
      <vt:lpstr>Module 2 Reflection</vt:lpstr>
      <vt:lpstr>PowerPoint Presentation</vt:lpstr>
      <vt:lpstr>Module 3: Three-Dimensional Learning</vt:lpstr>
      <vt:lpstr>What is 3-Dimensional Learning?</vt:lpstr>
      <vt:lpstr>EQuIP Focus on Three-Dimensional Learning</vt:lpstr>
      <vt:lpstr>What does Three-Dimensional Learning Look Like?</vt:lpstr>
      <vt:lpstr>Engaging in Three-Dimensional Learning</vt:lpstr>
      <vt:lpstr>Another Analogy</vt:lpstr>
      <vt:lpstr>Create Your Own Analogy</vt:lpstr>
      <vt:lpstr>PowerPoint Presentation</vt:lpstr>
      <vt:lpstr>Engaging in Three-Dimensional Learning</vt:lpstr>
      <vt:lpstr>Module 3 Reflection</vt:lpstr>
      <vt:lpstr>PowerPoint Presentation</vt:lpstr>
      <vt:lpstr>Module 4: Overview of  the EQuIP Rubric</vt:lpstr>
      <vt:lpstr>History of the EQuIP Rubric</vt:lpstr>
      <vt:lpstr>A Few Important Points</vt:lpstr>
      <vt:lpstr>Purposes &amp; Objectives of the EQuIP Rubric</vt:lpstr>
      <vt:lpstr>EQuIP Quality Review Agreements</vt:lpstr>
      <vt:lpstr>The Three-Category Structure of the Rubric</vt:lpstr>
      <vt:lpstr>The Three-Category Structure of the Rubric</vt:lpstr>
      <vt:lpstr>The Three-Category Structure of the Rubric</vt:lpstr>
      <vt:lpstr>The Three-Category Structure of the Rubric</vt:lpstr>
      <vt:lpstr>The Three-Category Structure of the Rubric</vt:lpstr>
      <vt:lpstr>Module 4 Reflection</vt:lpstr>
      <vt:lpstr>PowerPoint Presentation</vt:lpstr>
      <vt:lpstr>Module 5: Providing Feedback, Evaluation, &amp; Guidance</vt:lpstr>
      <vt:lpstr>The Response Form</vt:lpstr>
      <vt:lpstr>Evidence</vt:lpstr>
      <vt:lpstr>Reasoning</vt:lpstr>
      <vt:lpstr>Feedback</vt:lpstr>
      <vt:lpstr>Evaluation</vt:lpstr>
      <vt:lpstr>Guidance</vt:lpstr>
      <vt:lpstr>Elements of the Dimensions</vt:lpstr>
      <vt:lpstr>Examples of Feedback (1 dimension)</vt:lpstr>
      <vt:lpstr>All Written Responses </vt:lpstr>
      <vt:lpstr>Module 5 Reflection</vt:lpstr>
      <vt:lpstr>PowerPoint Presentation</vt:lpstr>
      <vt:lpstr>Module 6: NGSS 3D Design</vt:lpstr>
      <vt:lpstr>EQuIP Rubric</vt:lpstr>
      <vt:lpstr>Category I, Criterion B</vt:lpstr>
      <vt:lpstr>Category I, Criterion B , Sub-Criterion i</vt:lpstr>
      <vt:lpstr>Category I, Criterion B, Sub-Criterion ii</vt:lpstr>
      <vt:lpstr>Category I, Criterion B, Sub-Criterion iii</vt:lpstr>
      <vt:lpstr>Category I, Criterion C</vt:lpstr>
      <vt:lpstr>Looking for evidence of 3D learning</vt:lpstr>
      <vt:lpstr>What does explicit evidence of the PRACTICES look like?</vt:lpstr>
      <vt:lpstr>What does explicit evidence of core ideas look like?</vt:lpstr>
      <vt:lpstr>Implicit vs. Explicit evidence of the crosscutting concept elements</vt:lpstr>
      <vt:lpstr>What does 3D Design look like?</vt:lpstr>
      <vt:lpstr>Category IB: NGSS 3D Design</vt:lpstr>
      <vt:lpstr>Applying the Criteria to a Lesson</vt:lpstr>
      <vt:lpstr>Let’s talk about Investigation 1</vt:lpstr>
      <vt:lpstr>Applying Criteria to a Lesson</vt:lpstr>
      <vt:lpstr>Applying the Criteria to a Lesson</vt:lpstr>
      <vt:lpstr>Applying the Criteria to a Lesson</vt:lpstr>
      <vt:lpstr>Applying the Criteria to a Lesson</vt:lpstr>
      <vt:lpstr>Category 1, Criterion A</vt:lpstr>
      <vt:lpstr>Resource about NGSS Phenomena</vt:lpstr>
      <vt:lpstr>Phenomena Video</vt:lpstr>
      <vt:lpstr>Applying Criteria to the Lesson</vt:lpstr>
      <vt:lpstr>Applying the Criteria to a Lesson</vt:lpstr>
      <vt:lpstr>Applying the Criteria to a Lesson</vt:lpstr>
      <vt:lpstr>Let’s Share!</vt:lpstr>
      <vt:lpstr>Applying the Criteria to Category 1</vt:lpstr>
      <vt:lpstr>Let’s Rate the Degree to which the criteria were met for Category I</vt:lpstr>
      <vt:lpstr>Debrief and Generalizing</vt:lpstr>
      <vt:lpstr>Module 6 Reflection</vt:lpstr>
      <vt:lpstr>PowerPoint Presentation</vt:lpstr>
      <vt:lpstr>Module 7: Determining Coherence &amp; Connections</vt:lpstr>
      <vt:lpstr>EQuIP Rubric</vt:lpstr>
      <vt:lpstr>Using Phenomena to engage students in science</vt:lpstr>
      <vt:lpstr>Phenomena and Student Questions</vt:lpstr>
      <vt:lpstr>Coherence Criteria </vt:lpstr>
      <vt:lpstr>What is Coherence?</vt:lpstr>
      <vt:lpstr>Coherence Questions (1 of 2)</vt:lpstr>
      <vt:lpstr>Coherence Questions (2 of 2)</vt:lpstr>
      <vt:lpstr>What Is a Storyline?</vt:lpstr>
      <vt:lpstr>What’s the Storyline Here?</vt:lpstr>
      <vt:lpstr>A Graphic Representation of Coherence</vt:lpstr>
      <vt:lpstr>Connections Across Science Disciplines</vt:lpstr>
      <vt:lpstr>Connections Between Science &amp; ELA or Math</vt:lpstr>
      <vt:lpstr>Determining Coherence &amp; Connections</vt:lpstr>
      <vt:lpstr>The Process for Determining Coherence &amp; Connections</vt:lpstr>
      <vt:lpstr>Debrief</vt:lpstr>
      <vt:lpstr>Module 7 Reflection</vt:lpstr>
      <vt:lpstr>PowerPoint Presentation</vt:lpstr>
      <vt:lpstr>Module 8: Instructional Supports</vt:lpstr>
      <vt:lpstr>Instructional Supports</vt:lpstr>
      <vt:lpstr>Lessons or Units</vt:lpstr>
      <vt:lpstr>Longer Lessons or Units</vt:lpstr>
      <vt:lpstr>Response Form, pp 9-10</vt:lpstr>
      <vt:lpstr>Quick Practice</vt:lpstr>
      <vt:lpstr>Debrief</vt:lpstr>
      <vt:lpstr>Let’s Rate the Degree to which the criteria were met for Category II</vt:lpstr>
      <vt:lpstr>Module 8 Reflection</vt:lpstr>
      <vt:lpstr>PowerPoint Presentation</vt:lpstr>
      <vt:lpstr>Module 9: Monitoring Student Progress</vt:lpstr>
      <vt:lpstr>EQuIP Rubric</vt:lpstr>
      <vt:lpstr>Monitoring Progress in a Lesson or Unit</vt:lpstr>
      <vt:lpstr>What Does Formative Assessment Look Like?</vt:lpstr>
      <vt:lpstr>Evidence of student learning</vt:lpstr>
      <vt:lpstr>What Does Formative Assessment Look Like?</vt:lpstr>
      <vt:lpstr>Examples/Non-Examples</vt:lpstr>
      <vt:lpstr>Formative vs. Summative Assessment</vt:lpstr>
      <vt:lpstr>Monitoring Progress in a Lesson or Unit</vt:lpstr>
      <vt:lpstr>Monitoring Progress in Units or Longer Lessons</vt:lpstr>
      <vt:lpstr>Response Form, p. 12</vt:lpstr>
      <vt:lpstr>Quick Practice</vt:lpstr>
      <vt:lpstr>Debrief</vt:lpstr>
      <vt:lpstr>Let’s Rate the Degree to which the criteria were met for Category III</vt:lpstr>
      <vt:lpstr>Overall Rating for Lesson/Unit</vt:lpstr>
      <vt:lpstr>Module 9: Reflection</vt:lpstr>
      <vt:lpstr>PowerPoint Presentation</vt:lpstr>
      <vt:lpstr>Module 10: Culminating Task</vt:lpstr>
      <vt:lpstr>Your Task</vt:lpstr>
      <vt:lpstr>Remember</vt:lpstr>
      <vt:lpstr>The Process</vt:lpstr>
      <vt:lpstr>Working As a Group</vt:lpstr>
      <vt:lpstr>Quick Practice</vt:lpstr>
      <vt:lpstr>Culminating Task Reflection</vt:lpstr>
      <vt:lpstr>Professional Development Goal</vt:lpstr>
      <vt:lpstr>The Challenge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dc:creator>
  <cp:lastModifiedBy>Jennifer</cp:lastModifiedBy>
  <cp:revision>1</cp:revision>
  <dcterms:modified xsi:type="dcterms:W3CDTF">2017-03-20T09:48:05Z</dcterms:modified>
</cp:coreProperties>
</file>