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embeddedFontLst>
    <p:embeddedFont>
      <p:font typeface="Questrial" panose="020B0604020202020204" charset="0"/>
      <p:regular r:id="rId55"/>
    </p:embeddedFont>
    <p:embeddedFont>
      <p:font typeface="Calibri" panose="020F050202020403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1A42B7-D1ED-4FAF-96EE-C2D3F26BE832}">
  <a:tblStyle styleId="{6D1A42B7-D1ED-4FAF-96EE-C2D3F26BE832}" styleName="Table_0"/>
  <a:tblStyle styleId="{ECDEB62D-96F2-4BB3-9BBE-DD72F20CD207}" styleName="Table_1">
    <a:wholeTbl>
      <a:tcTxStyle b="off" i="off">
        <a:font>
          <a:latin typeface="Tw Cen MT"/>
          <a:ea typeface="Tw Cen MT"/>
          <a:cs typeface="Tw Cen MT"/>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0F2EE"/>
          </a:solidFill>
        </a:fill>
      </a:tcStyle>
    </a:wholeTbl>
    <a:band1H>
      <a:tcStyle>
        <a:tcBdr/>
        <a:fill>
          <a:solidFill>
            <a:srgbClr val="E0E5DB"/>
          </a:solidFill>
        </a:fill>
      </a:tcStyle>
    </a:band1H>
    <a:band1V>
      <a:tcStyle>
        <a:tcBdr/>
        <a:fill>
          <a:solidFill>
            <a:srgbClr val="E0E5DB"/>
          </a:solidFill>
        </a:fill>
      </a:tcStyle>
    </a:band1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Tw Cen MT"/>
          <a:ea typeface="Tw Cen MT"/>
          <a:cs typeface="Tw Cen MT"/>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554"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1"/>
            <a:ext cx="5486400" cy="4114799"/>
          </a:xfrm>
          <a:prstGeom prst="rect">
            <a:avLst/>
          </a:prstGeom>
          <a:noFill/>
          <a:ln>
            <a:noFill/>
          </a:ln>
        </p:spPr>
        <p:txBody>
          <a:bodyPr lIns="88700" tIns="88700" rIns="88700" bIns="88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89" name="Shape 8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4144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89400" tIns="44700" rIns="89400" bIns="44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884612" y="8685213"/>
            <a:ext cx="2971799" cy="457200"/>
          </a:xfrm>
          <a:prstGeom prst="rect">
            <a:avLst/>
          </a:prstGeom>
          <a:noFill/>
          <a:ln>
            <a:noFill/>
          </a:ln>
        </p:spPr>
        <p:txBody>
          <a:bodyPr lIns="89400" tIns="44700" rIns="89400" bIns="44700" anchor="b" anchorCtr="0">
            <a:noAutofit/>
          </a:bodyPr>
          <a:lstStyle/>
          <a:p>
            <a:pPr marL="0" marR="0" lvl="0" indent="0" algn="r" rtl="0">
              <a:spcBef>
                <a:spcPts val="0"/>
              </a:spcBef>
              <a:buSzPct val="25000"/>
              <a:buNone/>
            </a:pPr>
            <a:fld id="{00000000-1234-1234-1234-123412341234}" type="slidenum">
              <a:rPr lang="en-US" sz="1200" b="0" u="none">
                <a:solidFill>
                  <a:schemeClr val="dk1"/>
                </a:solidFill>
                <a:latin typeface="Arial"/>
                <a:ea typeface="Arial"/>
                <a:cs typeface="Arial"/>
                <a:sym typeface="Arial"/>
              </a:rPr>
              <a:t>11</a:t>
            </a:fld>
            <a:endParaRPr lang="en-US" sz="1200" b="0" u="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89400" tIns="44700" rIns="89400" bIns="44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3884612" y="8685213"/>
            <a:ext cx="2971799" cy="457200"/>
          </a:xfrm>
          <a:prstGeom prst="rect">
            <a:avLst/>
          </a:prstGeom>
          <a:noFill/>
          <a:ln>
            <a:noFill/>
          </a:ln>
        </p:spPr>
        <p:txBody>
          <a:bodyPr lIns="89400" tIns="44700" rIns="89400" bIns="44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18</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a:noFill/>
          <a:ln>
            <a:noFill/>
          </a:ln>
        </p:spPr>
        <p:txBody>
          <a:bodyPr lIns="89400" tIns="44700" rIns="89400" bIns="44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6" name="Shape 226"/>
          <p:cNvSpPr txBox="1">
            <a:spLocks noGrp="1"/>
          </p:cNvSpPr>
          <p:nvPr>
            <p:ph type="sldNum" idx="12"/>
          </p:nvPr>
        </p:nvSpPr>
        <p:spPr>
          <a:xfrm>
            <a:off x="3884612" y="8685213"/>
            <a:ext cx="2971799" cy="457200"/>
          </a:xfrm>
          <a:prstGeom prst="rect">
            <a:avLst/>
          </a:prstGeom>
          <a:noFill/>
          <a:ln>
            <a:noFill/>
          </a:ln>
        </p:spPr>
        <p:txBody>
          <a:bodyPr lIns="89400" tIns="44700" rIns="89400" bIns="44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20</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a:noFill/>
          <a:ln>
            <a:noFill/>
          </a:ln>
        </p:spPr>
        <p:txBody>
          <a:bodyPr lIns="89400" tIns="44700" rIns="89400" bIns="44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884612" y="8685213"/>
            <a:ext cx="2971799" cy="457200"/>
          </a:xfrm>
          <a:prstGeom prst="rect">
            <a:avLst/>
          </a:prstGeom>
          <a:noFill/>
          <a:ln>
            <a:noFill/>
          </a:ln>
        </p:spPr>
        <p:txBody>
          <a:bodyPr lIns="89400" tIns="44700" rIns="89400" bIns="44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21</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4588" y="685800"/>
            <a:ext cx="4568825" cy="34274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2125" tIns="46050" rIns="92125" bIns="46050" anchor="t" anchorCtr="0">
            <a:noAutofit/>
          </a:bodyPr>
          <a:lstStyle/>
          <a:p>
            <a:pPr marL="0" marR="0" lvl="0" indent="0" algn="l" rtl="0">
              <a:spcBef>
                <a:spcPts val="0"/>
              </a:spcBef>
              <a:spcAft>
                <a:spcPts val="0"/>
              </a:spcAft>
              <a:buSzPct val="25000"/>
              <a:buNone/>
            </a:pPr>
            <a:endParaRPr sz="1200" b="0" i="0" u="none" strike="noStrike" cap="none">
              <a:solidFill>
                <a:srgbClr val="000000"/>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rgbClr val="000000"/>
              </a:solidFill>
              <a:latin typeface="Calibri"/>
              <a:ea typeface="Calibri"/>
              <a:cs typeface="Calibri"/>
              <a:sym typeface="Calibri"/>
            </a:endParaRPr>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2125" tIns="46050" rIns="92125" bIns="4605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24</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4588" y="685800"/>
            <a:ext cx="4568825" cy="34274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89150" tIns="89150" rIns="89150" bIns="89150" anchor="t" anchorCtr="0">
            <a:noAutofit/>
          </a:bodyPr>
          <a:lstStyle/>
          <a:p>
            <a:pPr marL="0" marR="0" lvl="0" indent="0" algn="l" rtl="0">
              <a:spcBef>
                <a:spcPts val="0"/>
              </a:spcBef>
              <a:buSzPct val="25000"/>
              <a:buNone/>
            </a:pPr>
            <a:endParaRPr sz="1200" b="0" i="0" u="none" strike="noStrike" cap="none">
              <a:solidFill>
                <a:srgbClr val="000000"/>
              </a:solidFill>
              <a:latin typeface="Arial"/>
              <a:ea typeface="Arial"/>
              <a:cs typeface="Arial"/>
              <a:sym typeface="Arial"/>
            </a:endParaRPr>
          </a:p>
        </p:txBody>
      </p:sp>
      <p:sp>
        <p:nvSpPr>
          <p:cNvPr id="299" name="Shape 299"/>
          <p:cNvSpPr txBox="1">
            <a:spLocks noGrp="1"/>
          </p:cNvSpPr>
          <p:nvPr>
            <p:ph type="sldNum" idx="12"/>
          </p:nvPr>
        </p:nvSpPr>
        <p:spPr>
          <a:xfrm>
            <a:off x="3884612" y="8685213"/>
            <a:ext cx="2971799" cy="457200"/>
          </a:xfrm>
          <a:prstGeom prst="rect">
            <a:avLst/>
          </a:prstGeom>
          <a:noFill/>
          <a:ln>
            <a:noFill/>
          </a:ln>
        </p:spPr>
        <p:txBody>
          <a:bodyPr lIns="91875" tIns="45925" rIns="91875" bIns="4592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27</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lIns="89400" tIns="44700" rIns="89400" bIns="44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4" name="Shape 104"/>
          <p:cNvSpPr txBox="1">
            <a:spLocks noGrp="1"/>
          </p:cNvSpPr>
          <p:nvPr>
            <p:ph type="sldNum" idx="12"/>
          </p:nvPr>
        </p:nvSpPr>
        <p:spPr>
          <a:xfrm>
            <a:off x="3884612" y="8685213"/>
            <a:ext cx="2971799" cy="457200"/>
          </a:xfrm>
          <a:prstGeom prst="rect">
            <a:avLst/>
          </a:prstGeom>
          <a:noFill/>
          <a:ln>
            <a:noFill/>
          </a:ln>
        </p:spPr>
        <p:txBody>
          <a:bodyPr lIns="89400" tIns="44700" rIns="89400" bIns="44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89400" tIns="44700" rIns="89400" bIns="44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71" name="Shape 371"/>
          <p:cNvSpPr txBox="1">
            <a:spLocks noGrp="1"/>
          </p:cNvSpPr>
          <p:nvPr>
            <p:ph type="sldNum" idx="12"/>
          </p:nvPr>
        </p:nvSpPr>
        <p:spPr>
          <a:xfrm>
            <a:off x="3884612" y="8685213"/>
            <a:ext cx="2971799" cy="457200"/>
          </a:xfrm>
          <a:prstGeom prst="rect">
            <a:avLst/>
          </a:prstGeom>
          <a:noFill/>
          <a:ln>
            <a:noFill/>
          </a:ln>
        </p:spPr>
        <p:txBody>
          <a:bodyPr lIns="89400" tIns="44700" rIns="89400" bIns="44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3" name="Shape 383"/>
          <p:cNvSpPr txBox="1">
            <a:spLocks noGrp="1"/>
          </p:cNvSpPr>
          <p:nvPr>
            <p:ph type="body" idx="1"/>
          </p:nvPr>
        </p:nvSpPr>
        <p:spPr>
          <a:xfrm>
            <a:off x="685800" y="4343400"/>
            <a:ext cx="5486399" cy="4114800"/>
          </a:xfrm>
          <a:prstGeom prst="rect">
            <a:avLst/>
          </a:prstGeom>
          <a:noFill/>
          <a:ln>
            <a:noFill/>
          </a:ln>
        </p:spPr>
        <p:txBody>
          <a:bodyPr lIns="89400" tIns="44700" rIns="89400" bIns="44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84" name="Shape 384"/>
          <p:cNvSpPr txBox="1">
            <a:spLocks noGrp="1"/>
          </p:cNvSpPr>
          <p:nvPr>
            <p:ph type="sldNum" idx="12"/>
          </p:nvPr>
        </p:nvSpPr>
        <p:spPr>
          <a:xfrm>
            <a:off x="3884612" y="8685213"/>
            <a:ext cx="2971799" cy="457200"/>
          </a:xfrm>
          <a:prstGeom prst="rect">
            <a:avLst/>
          </a:prstGeom>
          <a:noFill/>
          <a:ln>
            <a:noFill/>
          </a:ln>
        </p:spPr>
        <p:txBody>
          <a:bodyPr lIns="89400" tIns="44700" rIns="89400" bIns="44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a:noFill/>
          <a:ln>
            <a:noFill/>
          </a:ln>
        </p:spPr>
        <p:txBody>
          <a:bodyPr lIns="91400" tIns="91400" rIns="91400" bIns="91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96" name="Shape 396"/>
          <p:cNvSpPr>
            <a:spLocks noGrp="1" noRot="1" noChangeAspect="1"/>
          </p:cNvSpPr>
          <p:nvPr>
            <p:ph type="sldImg" idx="2"/>
          </p:nvPr>
        </p:nvSpPr>
        <p:spPr>
          <a:xfrm>
            <a:off x="114458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89925" tIns="44950" rIns="89925" bIns="4495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7200"/>
          </a:xfrm>
          <a:prstGeom prst="rect">
            <a:avLst/>
          </a:prstGeom>
          <a:noFill/>
          <a:ln>
            <a:noFill/>
          </a:ln>
        </p:spPr>
        <p:txBody>
          <a:bodyPr lIns="89925" tIns="44950" rIns="89925" bIns="4495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0" name="Shape 410"/>
          <p:cNvSpPr txBox="1">
            <a:spLocks noGrp="1"/>
          </p:cNvSpPr>
          <p:nvPr>
            <p:ph type="body" idx="1"/>
          </p:nvPr>
        </p:nvSpPr>
        <p:spPr>
          <a:xfrm>
            <a:off x="685800" y="4343400"/>
            <a:ext cx="5486399" cy="4114800"/>
          </a:xfrm>
          <a:prstGeom prst="rect">
            <a:avLst/>
          </a:prstGeom>
          <a:noFill/>
          <a:ln>
            <a:noFill/>
          </a:ln>
        </p:spPr>
        <p:txBody>
          <a:bodyPr lIns="89400" tIns="44700" rIns="89400" bIns="44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11" name="Shape 411"/>
          <p:cNvSpPr txBox="1">
            <a:spLocks noGrp="1"/>
          </p:cNvSpPr>
          <p:nvPr>
            <p:ph type="sldNum" idx="12"/>
          </p:nvPr>
        </p:nvSpPr>
        <p:spPr>
          <a:xfrm>
            <a:off x="3884612" y="8685213"/>
            <a:ext cx="2971799" cy="457200"/>
          </a:xfrm>
          <a:prstGeom prst="rect">
            <a:avLst/>
          </a:prstGeom>
          <a:noFill/>
          <a:ln>
            <a:noFill/>
          </a:ln>
        </p:spPr>
        <p:txBody>
          <a:bodyPr lIns="89400" tIns="44700" rIns="89400" bIns="44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40</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8" name="Shape 418"/>
          <p:cNvSpPr txBox="1">
            <a:spLocks noGrp="1"/>
          </p:cNvSpPr>
          <p:nvPr>
            <p:ph type="body" idx="1"/>
          </p:nvPr>
        </p:nvSpPr>
        <p:spPr>
          <a:xfrm>
            <a:off x="685800" y="4343400"/>
            <a:ext cx="5486399" cy="4114800"/>
          </a:xfrm>
          <a:prstGeom prst="rect">
            <a:avLst/>
          </a:prstGeom>
          <a:noFill/>
          <a:ln>
            <a:noFill/>
          </a:ln>
        </p:spPr>
        <p:txBody>
          <a:bodyPr lIns="89400" tIns="44700" rIns="89400" bIns="44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19" name="Shape 419"/>
          <p:cNvSpPr txBox="1">
            <a:spLocks noGrp="1"/>
          </p:cNvSpPr>
          <p:nvPr>
            <p:ph type="sldNum" idx="12"/>
          </p:nvPr>
        </p:nvSpPr>
        <p:spPr>
          <a:xfrm>
            <a:off x="3884612" y="8685213"/>
            <a:ext cx="2971799" cy="457200"/>
          </a:xfrm>
          <a:prstGeom prst="rect">
            <a:avLst/>
          </a:prstGeom>
          <a:noFill/>
          <a:ln>
            <a:noFill/>
          </a:ln>
        </p:spPr>
        <p:txBody>
          <a:bodyPr lIns="89400" tIns="44700" rIns="89400" bIns="44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9" name="Shape 429"/>
          <p:cNvSpPr txBox="1">
            <a:spLocks noGrp="1"/>
          </p:cNvSpPr>
          <p:nvPr>
            <p:ph type="body" idx="1"/>
          </p:nvPr>
        </p:nvSpPr>
        <p:spPr>
          <a:xfrm>
            <a:off x="685800" y="4343400"/>
            <a:ext cx="5486399" cy="4114800"/>
          </a:xfrm>
          <a:prstGeom prst="rect">
            <a:avLst/>
          </a:prstGeom>
          <a:noFill/>
          <a:ln>
            <a:noFill/>
          </a:ln>
        </p:spPr>
        <p:txBody>
          <a:bodyPr lIns="89400" tIns="44700" rIns="89400" bIns="44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30" name="Shape 430"/>
          <p:cNvSpPr txBox="1">
            <a:spLocks noGrp="1"/>
          </p:cNvSpPr>
          <p:nvPr>
            <p:ph type="sldNum" idx="12"/>
          </p:nvPr>
        </p:nvSpPr>
        <p:spPr>
          <a:xfrm>
            <a:off x="3884612" y="8685213"/>
            <a:ext cx="2971799" cy="457200"/>
          </a:xfrm>
          <a:prstGeom prst="rect">
            <a:avLst/>
          </a:prstGeom>
          <a:noFill/>
          <a:ln>
            <a:noFill/>
          </a:ln>
        </p:spPr>
        <p:txBody>
          <a:bodyPr lIns="89400" tIns="44700" rIns="89400" bIns="44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144588" y="685800"/>
            <a:ext cx="4568825" cy="34274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2" name="Shape 442"/>
          <p:cNvSpPr txBox="1">
            <a:spLocks noGrp="1"/>
          </p:cNvSpPr>
          <p:nvPr>
            <p:ph type="body" idx="1"/>
          </p:nvPr>
        </p:nvSpPr>
        <p:spPr>
          <a:xfrm>
            <a:off x="685800" y="4343400"/>
            <a:ext cx="5486399" cy="4114800"/>
          </a:xfrm>
          <a:prstGeom prst="rect">
            <a:avLst/>
          </a:prstGeom>
          <a:noFill/>
          <a:ln>
            <a:noFill/>
          </a:ln>
        </p:spPr>
        <p:txBody>
          <a:bodyPr lIns="92125" tIns="46050" rIns="92125" bIns="46050" anchor="t" anchorCtr="0">
            <a:noAutofit/>
          </a:bodyPr>
          <a:lstStyle/>
          <a:p>
            <a:pPr marL="0" marR="0" lvl="0" indent="0" algn="l" rtl="0">
              <a:spcBef>
                <a:spcPts val="0"/>
              </a:spcBef>
              <a:spcAft>
                <a:spcPts val="0"/>
              </a:spcAft>
              <a:buSzPct val="25000"/>
              <a:buNone/>
            </a:pPr>
            <a:endParaRPr sz="1200" b="0" i="0" u="none" strike="noStrike" cap="none">
              <a:solidFill>
                <a:srgbClr val="000000"/>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rgbClr val="000000"/>
              </a:solidFill>
              <a:latin typeface="Calibri"/>
              <a:ea typeface="Calibri"/>
              <a:cs typeface="Calibri"/>
              <a:sym typeface="Calibri"/>
            </a:endParaRPr>
          </a:p>
        </p:txBody>
      </p:sp>
      <p:sp>
        <p:nvSpPr>
          <p:cNvPr id="443" name="Shape 443"/>
          <p:cNvSpPr txBox="1">
            <a:spLocks noGrp="1"/>
          </p:cNvSpPr>
          <p:nvPr>
            <p:ph type="sldNum" idx="12"/>
          </p:nvPr>
        </p:nvSpPr>
        <p:spPr>
          <a:xfrm>
            <a:off x="3884612" y="8685213"/>
            <a:ext cx="2971799" cy="457200"/>
          </a:xfrm>
          <a:prstGeom prst="rect">
            <a:avLst/>
          </a:prstGeom>
          <a:noFill/>
          <a:ln>
            <a:noFill/>
          </a:ln>
        </p:spPr>
        <p:txBody>
          <a:bodyPr lIns="92125" tIns="46050" rIns="92125" bIns="4605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43</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85800" y="4343400"/>
            <a:ext cx="5486399" cy="4114800"/>
          </a:xfrm>
          <a:prstGeom prst="rect">
            <a:avLst/>
          </a:prstGeom>
          <a:noFill/>
          <a:ln>
            <a:noFill/>
          </a:ln>
        </p:spPr>
        <p:txBody>
          <a:bodyPr lIns="89400" tIns="44700" rIns="89400" bIns="44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72" name="Shape 472"/>
          <p:cNvSpPr txBox="1">
            <a:spLocks noGrp="1"/>
          </p:cNvSpPr>
          <p:nvPr>
            <p:ph type="sldNum" idx="12"/>
          </p:nvPr>
        </p:nvSpPr>
        <p:spPr>
          <a:xfrm>
            <a:off x="3884612" y="8685213"/>
            <a:ext cx="2971799" cy="457200"/>
          </a:xfrm>
          <a:prstGeom prst="rect">
            <a:avLst/>
          </a:prstGeom>
          <a:noFill/>
          <a:ln>
            <a:noFill/>
          </a:ln>
        </p:spPr>
        <p:txBody>
          <a:bodyPr lIns="89400" tIns="44700" rIns="89400" bIns="44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44</a:t>
            </a:fld>
            <a:endParaRPr lang="en-US" sz="1200">
              <a:solidFill>
                <a:schemeClr val="dk1"/>
              </a:solidFill>
              <a:latin typeface="Calibri"/>
              <a:ea typeface="Calibri"/>
              <a:cs typeface="Calibri"/>
              <a:sym typeface="Calibri"/>
            </a:endParaRPr>
          </a:p>
        </p:txBody>
      </p:sp>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7" name="Shape 5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685800" y="4343401"/>
            <a:ext cx="5486399" cy="4114797"/>
          </a:xfrm>
          <a:prstGeom prst="rect">
            <a:avLst/>
          </a:prstGeom>
          <a:noFill/>
          <a:ln>
            <a:noFill/>
          </a:ln>
        </p:spPr>
        <p:txBody>
          <a:bodyPr lIns="88700" tIns="88700" rIns="88700" bIns="88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13" name="Shape 5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4588" y="685800"/>
            <a:ext cx="4568825" cy="34274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8" name="Shape 118"/>
          <p:cNvSpPr txBox="1">
            <a:spLocks noGrp="1"/>
          </p:cNvSpPr>
          <p:nvPr>
            <p:ph type="body" idx="1"/>
          </p:nvPr>
        </p:nvSpPr>
        <p:spPr>
          <a:xfrm>
            <a:off x="685187" y="4343167"/>
            <a:ext cx="5487626" cy="4114334"/>
          </a:xfrm>
          <a:prstGeom prst="rect">
            <a:avLst/>
          </a:prstGeom>
          <a:noFill/>
          <a:ln>
            <a:noFill/>
          </a:ln>
        </p:spPr>
        <p:txBody>
          <a:bodyPr lIns="92125" tIns="46050" rIns="92125" bIns="4605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260" y="8684790"/>
            <a:ext cx="2972208" cy="457662"/>
          </a:xfrm>
          <a:prstGeom prst="rect">
            <a:avLst/>
          </a:prstGeom>
          <a:noFill/>
          <a:ln>
            <a:noFill/>
          </a:ln>
        </p:spPr>
        <p:txBody>
          <a:bodyPr lIns="92125" tIns="46050" rIns="92125" bIns="460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89400" tIns="44700" rIns="89400" bIns="44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884612" y="8685213"/>
            <a:ext cx="2971799" cy="457200"/>
          </a:xfrm>
          <a:prstGeom prst="rect">
            <a:avLst/>
          </a:prstGeom>
          <a:noFill/>
          <a:ln>
            <a:noFill/>
          </a:ln>
        </p:spPr>
        <p:txBody>
          <a:bodyPr lIns="89400" tIns="44700" rIns="89400" bIns="44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1"/>
            <a:ext cx="5486399" cy="4114800"/>
          </a:xfrm>
          <a:prstGeom prst="rect">
            <a:avLst/>
          </a:prstGeom>
          <a:noFill/>
          <a:ln>
            <a:noFill/>
          </a:ln>
        </p:spPr>
        <p:txBody>
          <a:bodyPr lIns="91400" tIns="91400" rIns="91400" bIns="914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89400" tIns="44700" rIns="89400" bIns="44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https://youtu.be/Ea9kU1eSuW8?t=37s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1" name="Shape 141"/>
          <p:cNvSpPr txBox="1">
            <a:spLocks noGrp="1"/>
          </p:cNvSpPr>
          <p:nvPr>
            <p:ph type="sldNum" idx="12"/>
          </p:nvPr>
        </p:nvSpPr>
        <p:spPr>
          <a:xfrm>
            <a:off x="3884612" y="8685213"/>
            <a:ext cx="2971799" cy="457200"/>
          </a:xfrm>
          <a:prstGeom prst="rect">
            <a:avLst/>
          </a:prstGeom>
          <a:noFill/>
          <a:ln>
            <a:noFill/>
          </a:ln>
        </p:spPr>
        <p:txBody>
          <a:bodyPr lIns="89400" tIns="44700" rIns="89400" bIns="44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8</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89400" tIns="44700" rIns="89400" bIns="44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https://www.youtube.com/v/gfvMU36fgKw</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884612" y="8685213"/>
            <a:ext cx="2971799" cy="457200"/>
          </a:xfrm>
          <a:prstGeom prst="rect">
            <a:avLst/>
          </a:prstGeom>
          <a:noFill/>
          <a:ln>
            <a:noFill/>
          </a:ln>
        </p:spPr>
        <p:txBody>
          <a:bodyPr lIns="89400" tIns="44700" rIns="89400" bIns="44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685800" y="2130425"/>
            <a:ext cx="7772400" cy="1470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4400" b="0" i="0" u="none" strike="noStrike" cap="none">
                <a:solidFill>
                  <a:schemeClr val="dk2"/>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Font typeface="Arial"/>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20" name="Shape 2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520"/>
              </a:spcBef>
              <a:spcAft>
                <a:spcPts val="0"/>
              </a:spcAft>
              <a:buClr>
                <a:srgbClr val="888888"/>
              </a:buClr>
              <a:buFont typeface="Arial"/>
              <a:buNone/>
              <a:defRPr sz="2900" b="0" i="0" u="none" strike="noStrike" cap="none">
                <a:solidFill>
                  <a:schemeClr val="dk1"/>
                </a:solidFill>
                <a:latin typeface="Questrial"/>
                <a:ea typeface="Questrial"/>
                <a:cs typeface="Questrial"/>
                <a:sym typeface="Questrial"/>
              </a:defRPr>
            </a:lvl1pPr>
            <a:lvl2pPr marL="457200" marR="0" lvl="1" indent="0" algn="ctr" rtl="0">
              <a:lnSpc>
                <a:spcPct val="100000"/>
              </a:lnSpc>
              <a:spcBef>
                <a:spcPts val="480"/>
              </a:spcBef>
              <a:spcAft>
                <a:spcPts val="0"/>
              </a:spcAft>
              <a:buClr>
                <a:srgbClr val="888888"/>
              </a:buClr>
              <a:buFont typeface="Arial"/>
              <a:buNone/>
              <a:defRPr sz="2600" b="0" i="0" u="none" strike="noStrike" cap="none">
                <a:solidFill>
                  <a:schemeClr val="dk1"/>
                </a:solidFill>
                <a:latin typeface="Questrial"/>
                <a:ea typeface="Questrial"/>
                <a:cs typeface="Questrial"/>
                <a:sym typeface="Questrial"/>
              </a:defRPr>
            </a:lvl2pPr>
            <a:lvl3pPr marL="914400" marR="0" lvl="2" indent="0" algn="ctr" rtl="0">
              <a:lnSpc>
                <a:spcPct val="100000"/>
              </a:lnSpc>
              <a:spcBef>
                <a:spcPts val="400"/>
              </a:spcBef>
              <a:spcAft>
                <a:spcPts val="0"/>
              </a:spcAft>
              <a:buClr>
                <a:srgbClr val="888888"/>
              </a:buClr>
              <a:buFont typeface="Arial"/>
              <a:buNone/>
              <a:defRPr sz="2300" b="0" i="0" u="none" strike="noStrike" cap="none">
                <a:solidFill>
                  <a:schemeClr val="dk1"/>
                </a:solidFill>
                <a:latin typeface="Questrial"/>
                <a:ea typeface="Questrial"/>
                <a:cs typeface="Questrial"/>
                <a:sym typeface="Questrial"/>
              </a:defRPr>
            </a:lvl3pPr>
            <a:lvl4pPr marL="1371600" marR="0" lvl="3" indent="0" algn="ctr" rtl="0">
              <a:lnSpc>
                <a:spcPct val="100000"/>
              </a:lnSpc>
              <a:spcBef>
                <a:spcPts val="360"/>
              </a:spcBef>
              <a:spcAft>
                <a:spcPts val="0"/>
              </a:spcAft>
              <a:buClr>
                <a:srgbClr val="888888"/>
              </a:buClr>
              <a:buFont typeface="Arial"/>
              <a:buNone/>
              <a:defRPr sz="2000" b="0" i="0" u="none" strike="noStrike" cap="none">
                <a:solidFill>
                  <a:schemeClr val="dk1"/>
                </a:solidFill>
                <a:latin typeface="Questrial"/>
                <a:ea typeface="Questrial"/>
                <a:cs typeface="Questrial"/>
                <a:sym typeface="Questrial"/>
              </a:defRPr>
            </a:lvl4pPr>
            <a:lvl5pPr marL="1828800" marR="0" lvl="4" indent="0" algn="ctr" rtl="0">
              <a:lnSpc>
                <a:spcPct val="100000"/>
              </a:lnSpc>
              <a:spcBef>
                <a:spcPts val="360"/>
              </a:spcBef>
              <a:spcAft>
                <a:spcPts val="0"/>
              </a:spcAft>
              <a:buClr>
                <a:srgbClr val="888888"/>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6pPr>
            <a:lvl7pPr marL="2743200" marR="0" lvl="6"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7pPr>
            <a:lvl8pPr marL="3200400" marR="0" lvl="7"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8pPr>
            <a:lvl9pPr marL="3657600" marR="0" lvl="8"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200" b="0" i="0" u="none" strike="noStrike" cap="none">
                <a:solidFill>
                  <a:srgbClr val="888888"/>
                </a:solidFill>
                <a:latin typeface="Questrial"/>
                <a:ea typeface="Questrial"/>
                <a:cs typeface="Questrial"/>
                <a:sym typeface="Questrial"/>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9pPr>
          </a:lstStyle>
          <a:p>
            <a:endParaRPr/>
          </a:p>
        </p:txBody>
      </p:sp>
      <p:sp>
        <p:nvSpPr>
          <p:cNvPr id="23" name="Shape 23"/>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
        <p:nvSpPr>
          <p:cNvPr id="24" name="Shape 24"/>
          <p:cNvSpPr txBox="1"/>
          <p:nvPr/>
        </p:nvSpPr>
        <p:spPr>
          <a:xfrm>
            <a:off x="0" y="9462"/>
            <a:ext cx="8229600" cy="1143000"/>
          </a:xfrm>
          <a:prstGeom prst="rect">
            <a:avLst/>
          </a:prstGeom>
          <a:noFill/>
          <a:ln>
            <a:noFill/>
          </a:ln>
        </p:spPr>
        <p:txBody>
          <a:bodyPr lIns="91425" tIns="45700" rIns="91425" bIns="45700" anchor="t" anchorCtr="0">
            <a:noAutofit/>
          </a:bodyPr>
          <a:lstStyle/>
          <a:p>
            <a:pPr marL="169862" marR="0" lvl="0" indent="-4762" algn="l" rtl="0">
              <a:lnSpc>
                <a:spcPct val="100000"/>
              </a:lnSpc>
              <a:spcBef>
                <a:spcPts val="0"/>
              </a:spcBef>
              <a:spcAft>
                <a:spcPts val="0"/>
              </a:spcAft>
              <a:buClr>
                <a:schemeClr val="lt1"/>
              </a:buClr>
              <a:buSzPct val="25000"/>
              <a:buFont typeface="Calibri"/>
              <a:buNone/>
            </a:pPr>
            <a:r>
              <a:rPr lang="en-US" sz="3200" b="0" i="0" u="none" strike="noStrike" cap="none">
                <a:solidFill>
                  <a:schemeClr val="lt1"/>
                </a:solidFill>
                <a:latin typeface="Calibri"/>
                <a:ea typeface="Calibri"/>
                <a:cs typeface="Calibri"/>
                <a:sym typeface="Calibri"/>
              </a:rPr>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2"/>
        <p:cNvGrpSpPr/>
        <p:nvPr/>
      </p:nvGrpSpPr>
      <p:grpSpPr>
        <a:xfrm>
          <a:off x="0" y="0"/>
          <a:ext cx="0" cy="0"/>
          <a:chOff x="0" y="0"/>
          <a:chExt cx="0" cy="0"/>
        </a:xfrm>
      </p:grpSpPr>
      <p:sp>
        <p:nvSpPr>
          <p:cNvPr id="83" name="Shape 83"/>
          <p:cNvSpPr txBox="1">
            <a:spLocks noGrp="1"/>
          </p:cNvSpPr>
          <p:nvPr>
            <p:ph type="dt" idx="10"/>
          </p:nvPr>
        </p:nvSpPr>
        <p:spPr>
          <a:xfrm>
            <a:off x="457200" y="18288"/>
            <a:ext cx="2895600" cy="329184"/>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84" name="Shape 84"/>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85" name="Shape 85"/>
          <p:cNvSpPr txBox="1">
            <a:spLocks noGrp="1"/>
          </p:cNvSpPr>
          <p:nvPr>
            <p:ph type="sldNum" idx="12"/>
          </p:nvPr>
        </p:nvSpPr>
        <p:spPr>
          <a:xfrm>
            <a:off x="7620000" y="18288"/>
            <a:ext cx="1066799" cy="32918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Questrial"/>
                <a:ea typeface="Questrial"/>
                <a:cs typeface="Questrial"/>
                <a:sym typeface="Questrial"/>
              </a:rPr>
              <a:t>‹#›</a:t>
            </a:fld>
            <a:endParaRPr lang="en-US" sz="1800">
              <a:solidFill>
                <a:schemeClr val="dk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066800" y="228600"/>
            <a:ext cx="7699248" cy="990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612647" y="1600200"/>
            <a:ext cx="8153399" cy="4495800"/>
          </a:xfrm>
          <a:prstGeom prst="rect">
            <a:avLst/>
          </a:prstGeom>
          <a:noFill/>
          <a:ln>
            <a:noFill/>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60950" y="2753800"/>
            <a:ext cx="8222100" cy="1350398"/>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Questrial"/>
              <a:buNone/>
              <a:defRPr sz="4200" b="0" i="0" u="none" strike="noStrike" cap="none">
                <a:solidFill>
                  <a:schemeClr val="dk2"/>
                </a:solidFill>
                <a:latin typeface="Questrial"/>
                <a:ea typeface="Questrial"/>
                <a:cs typeface="Questrial"/>
                <a:sym typeface="Questrial"/>
              </a:defRPr>
            </a:lvl1pPr>
            <a:lvl2pPr lvl="1" indent="0">
              <a:spcBef>
                <a:spcPts val="0"/>
              </a:spcBef>
              <a:buNone/>
              <a:defRPr sz="4200"/>
            </a:lvl2pPr>
            <a:lvl3pPr lvl="2" indent="0">
              <a:spcBef>
                <a:spcPts val="0"/>
              </a:spcBef>
              <a:buNone/>
              <a:defRPr sz="4200"/>
            </a:lvl3pPr>
            <a:lvl4pPr lvl="3" indent="0">
              <a:spcBef>
                <a:spcPts val="0"/>
              </a:spcBef>
              <a:buNone/>
              <a:defRPr sz="4200"/>
            </a:lvl4pPr>
            <a:lvl5pPr lvl="4" indent="0">
              <a:spcBef>
                <a:spcPts val="0"/>
              </a:spcBef>
              <a:buNone/>
              <a:defRPr sz="4200"/>
            </a:lvl5pPr>
            <a:lvl6pPr lvl="5" indent="0">
              <a:spcBef>
                <a:spcPts val="0"/>
              </a:spcBef>
              <a:buNone/>
              <a:defRPr sz="4200"/>
            </a:lvl6pPr>
            <a:lvl7pPr lvl="6" indent="0">
              <a:spcBef>
                <a:spcPts val="0"/>
              </a:spcBef>
              <a:buNone/>
              <a:defRPr sz="4200"/>
            </a:lvl7pPr>
            <a:lvl8pPr lvl="7" indent="0">
              <a:spcBef>
                <a:spcPts val="0"/>
              </a:spcBef>
              <a:buNone/>
              <a:defRPr sz="4200"/>
            </a:lvl8pPr>
            <a:lvl9pPr lvl="8" indent="0">
              <a:spcBef>
                <a:spcPts val="0"/>
              </a:spcBef>
              <a:buNone/>
              <a:defRPr sz="4200"/>
            </a:lvl9pPr>
          </a:lstStyle>
          <a:p>
            <a:endParaRPr/>
          </a:p>
        </p:txBody>
      </p:sp>
      <p:sp>
        <p:nvSpPr>
          <p:cNvPr id="30" name="Shape 30"/>
          <p:cNvSpPr txBox="1">
            <a:spLocks noGrp="1"/>
          </p:cNvSpPr>
          <p:nvPr>
            <p:ph type="sldNum" idx="12"/>
          </p:nvPr>
        </p:nvSpPr>
        <p:spPr>
          <a:xfrm>
            <a:off x="8523542" y="6260830"/>
            <a:ext cx="548699" cy="524799"/>
          </a:xfrm>
          <a:prstGeom prst="rect">
            <a:avLst/>
          </a:prstGeom>
          <a:noFill/>
          <a:ln>
            <a:noFill/>
          </a:ln>
        </p:spPr>
        <p:txBody>
          <a:bodyPr lIns="91425" tIns="91425" rIns="91425" bIns="91425" anchor="ctr" anchorCtr="0">
            <a:noAutofit/>
          </a:bodyPr>
          <a:lstStyle/>
          <a:p>
            <a:pPr marL="0" marR="0" lvl="0" indent="0" algn="l" rtl="0">
              <a:spcBef>
                <a:spcPts val="0"/>
              </a:spcBef>
              <a:buClr>
                <a:schemeClr val="lt1"/>
              </a:buClr>
              <a:buSzPct val="25000"/>
              <a:buFont typeface="Questrial"/>
              <a:buNone/>
            </a:pPr>
            <a:fld id="{00000000-1234-1234-1234-123412341234}" type="slidenum">
              <a:rPr lang="en-US" sz="1800" b="0" i="0" u="none" strike="noStrike" cap="none">
                <a:solidFill>
                  <a:schemeClr val="lt1"/>
                </a:solidFill>
                <a:latin typeface="Questrial"/>
                <a:ea typeface="Questrial"/>
                <a:cs typeface="Questrial"/>
                <a:sym typeface="Questrial"/>
              </a:rPr>
              <a:t>‹#›</a:t>
            </a:fld>
            <a:endParaRPr lang="en-US" sz="1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066800" y="228600"/>
            <a:ext cx="7772400" cy="990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609600" y="1589566"/>
            <a:ext cx="3886200" cy="4572000"/>
          </a:xfrm>
          <a:prstGeom prst="rect">
            <a:avLst/>
          </a:prstGeom>
          <a:noFill/>
          <a:ln>
            <a:noFill/>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34" name="Shape 34"/>
          <p:cNvSpPr txBox="1">
            <a:spLocks noGrp="1"/>
          </p:cNvSpPr>
          <p:nvPr>
            <p:ph type="body" idx="2"/>
          </p:nvPr>
        </p:nvSpPr>
        <p:spPr>
          <a:xfrm>
            <a:off x="4844901" y="1589566"/>
            <a:ext cx="3886200" cy="4572000"/>
          </a:xfrm>
          <a:prstGeom prst="rect">
            <a:avLst/>
          </a:prstGeom>
          <a:noFill/>
          <a:ln>
            <a:noFill/>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35" name="Shape 35"/>
          <p:cNvSpPr txBox="1">
            <a:spLocks noGrp="1"/>
          </p:cNvSpPr>
          <p:nvPr>
            <p:ph type="dt" idx="10"/>
          </p:nvPr>
        </p:nvSpPr>
        <p:spPr>
          <a:xfrm>
            <a:off x="6096000" y="6248400"/>
            <a:ext cx="2666999"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36" name="Shape 36"/>
          <p:cNvSpPr txBox="1">
            <a:spLocks noGrp="1"/>
          </p:cNvSpPr>
          <p:nvPr>
            <p:ph type="sldNum" idx="12"/>
          </p:nvPr>
        </p:nvSpPr>
        <p:spPr>
          <a:xfrm>
            <a:off x="0" y="2133600"/>
            <a:ext cx="533399" cy="24447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fld id="{00000000-1234-1234-1234-123412341234}" type="slidenum">
              <a:rPr lang="en-US" sz="1800" b="0" i="0" u="none" strike="noStrike" cap="none">
                <a:solidFill>
                  <a:schemeClr val="dk1"/>
                </a:solidFill>
                <a:latin typeface="Questrial"/>
                <a:ea typeface="Questrial"/>
                <a:cs typeface="Questrial"/>
                <a:sym typeface="Questrial"/>
              </a:rPr>
              <a:t>‹#›</a:t>
            </a:fld>
            <a:endParaRPr lang="en-US" sz="1800" b="0" i="0" u="none" strike="noStrike" cap="none">
              <a:solidFill>
                <a:schemeClr val="dk1"/>
              </a:solidFill>
              <a:latin typeface="Questrial"/>
              <a:ea typeface="Questrial"/>
              <a:cs typeface="Questrial"/>
              <a:sym typeface="Questrial"/>
            </a:endParaRPr>
          </a:p>
        </p:txBody>
      </p:sp>
      <p:sp>
        <p:nvSpPr>
          <p:cNvPr id="37" name="Shape 37"/>
          <p:cNvSpPr txBox="1">
            <a:spLocks noGrp="1"/>
          </p:cNvSpPr>
          <p:nvPr>
            <p:ph type="ftr" idx="11"/>
          </p:nvPr>
        </p:nvSpPr>
        <p:spPr>
          <a:xfrm>
            <a:off x="3352800" y="6248400"/>
            <a:ext cx="5421083"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Shape 38"/>
        <p:cNvGrpSpPr/>
        <p:nvPr/>
      </p:nvGrpSpPr>
      <p:grpSpPr>
        <a:xfrm>
          <a:off x="0" y="0"/>
          <a:ext cx="0" cy="0"/>
          <a:chOff x="0" y="0"/>
          <a:chExt cx="0" cy="0"/>
        </a:xfrm>
      </p:grpSpPr>
      <p:sp>
        <p:nvSpPr>
          <p:cNvPr id="39" name="Shape 39"/>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
        <p:nvSpPr>
          <p:cNvPr id="42" name="Shape 42"/>
          <p:cNvSpPr txBox="1">
            <a:spLocks noGrp="1"/>
          </p:cNvSpPr>
          <p:nvPr>
            <p:ph type="title"/>
          </p:nvPr>
        </p:nvSpPr>
        <p:spPr>
          <a:xfrm>
            <a:off x="0" y="9462"/>
            <a:ext cx="8229600" cy="1143000"/>
          </a:xfrm>
          <a:prstGeom prst="rect">
            <a:avLst/>
          </a:prstGeom>
          <a:noFill/>
          <a:ln>
            <a:noFill/>
          </a:ln>
        </p:spPr>
        <p:txBody>
          <a:bodyPr lIns="91425" tIns="91425" rIns="91425" bIns="91425" anchor="t" anchorCtr="0"/>
          <a:lstStyle>
            <a:lvl1pPr marL="169862" marR="0" lvl="0" indent="-47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3" name="Shape 43"/>
          <p:cNvSpPr>
            <a:spLocks noGrp="1"/>
          </p:cNvSpPr>
          <p:nvPr>
            <p:ph type="pic" idx="2"/>
          </p:nvPr>
        </p:nvSpPr>
        <p:spPr>
          <a:xfrm>
            <a:off x="0" y="1152525"/>
            <a:ext cx="9144000" cy="5203799"/>
          </a:xfrm>
          <a:prstGeom prst="rect">
            <a:avLst/>
          </a:prstGeom>
          <a:noFill/>
          <a:ln>
            <a:noFill/>
          </a:ln>
        </p:spPr>
        <p:txBody>
          <a:bodyPr lIns="91425" tIns="91425" rIns="91425" bIns="91425" anchor="ctr" anchorCtr="0"/>
          <a:lstStyle>
            <a:lvl1pPr marL="320040" marR="0" lvl="0" indent="-320040" algn="l" rtl="0">
              <a:spcBef>
                <a:spcPts val="0"/>
              </a:spcBef>
              <a:buClr>
                <a:srgbClr val="0D467A"/>
              </a:buClr>
              <a:buFont typeface="Merriweather Sans"/>
              <a:buNone/>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1371600" y="2743200"/>
            <a:ext cx="7123113" cy="1673224"/>
          </a:xfrm>
          <a:prstGeom prst="rect">
            <a:avLst/>
          </a:prstGeom>
          <a:noFill/>
          <a:ln>
            <a:noFill/>
          </a:ln>
        </p:spPr>
        <p:txBody>
          <a:bodyPr lIns="91425" tIns="91425" rIns="91425" bIns="91425" anchor="t" anchorCtr="0"/>
          <a:lstStyle>
            <a:lvl1pPr marL="320040" marR="0" lvl="0" indent="-320040" algn="l" rtl="0">
              <a:spcBef>
                <a:spcPts val="700"/>
              </a:spcBef>
              <a:buClr>
                <a:srgbClr val="0D467A"/>
              </a:buClr>
              <a:buFont typeface="Merriweather Sans"/>
              <a:buNone/>
              <a:defRPr sz="2800" b="0" i="0" u="none" strike="noStrike" cap="none">
                <a:solidFill>
                  <a:schemeClr val="dk1"/>
                </a:solidFill>
                <a:latin typeface="Questrial"/>
                <a:ea typeface="Questrial"/>
                <a:cs typeface="Questrial"/>
                <a:sym typeface="Questrial"/>
              </a:defRPr>
            </a:lvl1pPr>
            <a:lvl2pPr marL="640080" marR="0" lvl="1" indent="-284480" algn="l" rtl="0">
              <a:spcBef>
                <a:spcPts val="550"/>
              </a:spcBef>
              <a:buClr>
                <a:srgbClr val="61893C"/>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228600" algn="l" rtl="0">
              <a:spcBef>
                <a:spcPts val="500"/>
              </a:spcBef>
              <a:buClr>
                <a:srgbClr val="5F7488"/>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46" name="Shape 46"/>
          <p:cNvSpPr/>
          <p:nvPr/>
        </p:nvSpPr>
        <p:spPr>
          <a:xfrm>
            <a:off x="0" y="1524000"/>
            <a:ext cx="9144000" cy="1143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47" name="Shape 47"/>
          <p:cNvSpPr/>
          <p:nvPr/>
        </p:nvSpPr>
        <p:spPr>
          <a:xfrm>
            <a:off x="0" y="1600200"/>
            <a:ext cx="1295400" cy="990599"/>
          </a:xfrm>
          <a:prstGeom prst="rect">
            <a:avLst/>
          </a:prstGeom>
          <a:solidFill>
            <a:srgbClr val="0D4679"/>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48" name="Shape 48"/>
          <p:cNvSpPr/>
          <p:nvPr/>
        </p:nvSpPr>
        <p:spPr>
          <a:xfrm>
            <a:off x="1371600" y="1600200"/>
            <a:ext cx="7772400" cy="990599"/>
          </a:xfrm>
          <a:prstGeom prst="rect">
            <a:avLst/>
          </a:prstGeom>
          <a:solidFill>
            <a:srgbClr val="577D3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49" name="Shape 49"/>
          <p:cNvSpPr txBox="1">
            <a:spLocks noGrp="1"/>
          </p:cNvSpPr>
          <p:nvPr>
            <p:ph type="title"/>
          </p:nvPr>
        </p:nvSpPr>
        <p:spPr>
          <a:xfrm>
            <a:off x="1371600" y="1600200"/>
            <a:ext cx="7619999" cy="990599"/>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FFFFFF"/>
              </a:buClr>
              <a:buFont typeface="Questrial"/>
              <a:buNone/>
              <a:defRPr sz="4400" b="0" i="0" u="none" strike="noStrike" cap="none">
                <a:solidFill>
                  <a:srgbClr val="FFFFFF"/>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dt" idx="10"/>
          </p:nvPr>
        </p:nvSpPr>
        <p:spPr>
          <a:xfrm>
            <a:off x="6096000" y="6248400"/>
            <a:ext cx="26669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ftr" idx="11"/>
          </p:nvPr>
        </p:nvSpPr>
        <p:spPr>
          <a:xfrm>
            <a:off x="3352800" y="6248400"/>
            <a:ext cx="5421083"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pic>
        <p:nvPicPr>
          <p:cNvPr id="52" name="Shape 52"/>
          <p:cNvPicPr preferRelativeResize="0"/>
          <p:nvPr/>
        </p:nvPicPr>
        <p:blipFill rotWithShape="1">
          <a:blip r:embed="rId2">
            <a:alphaModFix/>
          </a:blip>
          <a:srcRect/>
          <a:stretch/>
        </p:blipFill>
        <p:spPr>
          <a:xfrm>
            <a:off x="76200" y="5410200"/>
            <a:ext cx="1361398" cy="142810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Slide">
    <p:bg>
      <p:bgPr>
        <a:gradFill>
          <a:gsLst>
            <a:gs pos="0">
              <a:srgbClr val="ECEFE8"/>
            </a:gs>
            <a:gs pos="100000">
              <a:srgbClr val="7C9263"/>
            </a:gs>
          </a:gsLst>
          <a:lin ang="1200000" scaled="0"/>
        </a:gradFill>
        <a:effectLst/>
      </p:bgPr>
    </p:bg>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1371600" y="1981200"/>
            <a:ext cx="6476999" cy="18288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ftr" idx="11"/>
          </p:nvPr>
        </p:nvSpPr>
        <p:spPr>
          <a:xfrm>
            <a:off x="2085392" y="236537"/>
            <a:ext cx="5867400"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sldNum" idx="12"/>
          </p:nvPr>
        </p:nvSpPr>
        <p:spPr>
          <a:xfrm>
            <a:off x="8001000" y="228600"/>
            <a:ext cx="838199" cy="38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rgbClr val="444D26"/>
                </a:solidFill>
                <a:latin typeface="Questrial"/>
                <a:ea typeface="Questrial"/>
                <a:cs typeface="Questrial"/>
                <a:sym typeface="Questrial"/>
              </a:rPr>
              <a:t>‹#›</a:t>
            </a:fld>
            <a:endParaRPr lang="en-US" sz="1800">
              <a:solidFill>
                <a:srgbClr val="444D26"/>
              </a:solidFill>
              <a:latin typeface="Questrial"/>
              <a:ea typeface="Questrial"/>
              <a:cs typeface="Questrial"/>
              <a:sym typeface="Questrial"/>
            </a:endParaRPr>
          </a:p>
        </p:txBody>
      </p:sp>
      <p:sp>
        <p:nvSpPr>
          <p:cNvPr id="61" name="Shape 61"/>
          <p:cNvSpPr txBox="1">
            <a:spLocks noGrp="1"/>
          </p:cNvSpPr>
          <p:nvPr>
            <p:ph type="body" idx="1"/>
          </p:nvPr>
        </p:nvSpPr>
        <p:spPr>
          <a:xfrm>
            <a:off x="1371599" y="3886200"/>
            <a:ext cx="6553200" cy="1673224"/>
          </a:xfrm>
          <a:prstGeom prst="rect">
            <a:avLst/>
          </a:prstGeom>
          <a:noFill/>
          <a:ln>
            <a:noFill/>
          </a:ln>
        </p:spPr>
        <p:txBody>
          <a:bodyPr lIns="91425" tIns="91425" rIns="91425" bIns="91425" anchor="t" anchorCtr="0"/>
          <a:lstStyle>
            <a:lvl1pPr marL="320040" marR="0" lvl="0" indent="-320040" algn="l" rtl="0">
              <a:spcBef>
                <a:spcPts val="700"/>
              </a:spcBef>
              <a:buClr>
                <a:srgbClr val="0D467A"/>
              </a:buClr>
              <a:buFont typeface="Merriweather Sans"/>
              <a:buNone/>
              <a:defRPr sz="2800" b="0" i="0" u="none" strike="noStrike" cap="none">
                <a:solidFill>
                  <a:schemeClr val="dk1"/>
                </a:solidFill>
                <a:latin typeface="Questrial"/>
                <a:ea typeface="Questrial"/>
                <a:cs typeface="Questrial"/>
                <a:sym typeface="Questrial"/>
              </a:defRPr>
            </a:lvl1pPr>
            <a:lvl2pPr marL="640080" marR="0" lvl="1" indent="-284480" algn="l" rtl="0">
              <a:spcBef>
                <a:spcPts val="550"/>
              </a:spcBef>
              <a:buClr>
                <a:srgbClr val="61893C"/>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228600" algn="l" rtl="0">
              <a:spcBef>
                <a:spcPts val="500"/>
              </a:spcBef>
              <a:buClr>
                <a:srgbClr val="5F7488"/>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2" name="Shape 62"/>
          <p:cNvSpPr/>
          <p:nvPr/>
        </p:nvSpPr>
        <p:spPr>
          <a:xfrm>
            <a:off x="3352800" y="6096000"/>
            <a:ext cx="5714999" cy="723619"/>
          </a:xfrm>
          <a:prstGeom prst="rect">
            <a:avLst/>
          </a:prstGeom>
          <a:solidFill>
            <a:srgbClr val="1F3864"/>
          </a:solidFill>
          <a:ln>
            <a:noFill/>
          </a:ln>
        </p:spPr>
        <p:txBody>
          <a:bodyPr lIns="91425" tIns="45700" rIns="91425" bIns="45700" anchor="ctr" anchorCtr="0">
            <a:noAutofit/>
          </a:bodyPr>
          <a:lstStyle/>
          <a:p>
            <a:pPr marL="0" marR="0" lvl="0" indent="0" algn="ctr" rtl="0">
              <a:spcBef>
                <a:spcPts val="0"/>
              </a:spcBef>
              <a:buNone/>
            </a:pPr>
            <a:endParaRPr sz="1800">
              <a:solidFill>
                <a:srgbClr val="61893C"/>
              </a:solidFill>
              <a:latin typeface="Questrial"/>
              <a:ea typeface="Questrial"/>
              <a:cs typeface="Questrial"/>
              <a:sym typeface="Questrial"/>
            </a:endParaRPr>
          </a:p>
        </p:txBody>
      </p:sp>
      <p:sp>
        <p:nvSpPr>
          <p:cNvPr id="63" name="Shape 63"/>
          <p:cNvSpPr txBox="1">
            <a:spLocks noGrp="1"/>
          </p:cNvSpPr>
          <p:nvPr>
            <p:ph type="subTitle" idx="2"/>
          </p:nvPr>
        </p:nvSpPr>
        <p:spPr>
          <a:xfrm>
            <a:off x="3905955" y="6114910"/>
            <a:ext cx="5105399" cy="685799"/>
          </a:xfrm>
          <a:prstGeom prst="rect">
            <a:avLst/>
          </a:prstGeom>
          <a:noFill/>
          <a:ln>
            <a:noFill/>
          </a:ln>
        </p:spPr>
        <p:txBody>
          <a:bodyPr lIns="91425" tIns="91425" rIns="91425" bIns="91425" anchor="ctr" anchorCtr="0"/>
          <a:lstStyle>
            <a:lvl1pPr marL="0" marR="0" lvl="0" indent="0" algn="r" rtl="0">
              <a:spcBef>
                <a:spcPts val="700"/>
              </a:spcBef>
              <a:buClr>
                <a:srgbClr val="0D467A"/>
              </a:buClr>
              <a:buFont typeface="Merriweather Sans"/>
              <a:buNone/>
              <a:defRPr sz="2400" b="0" i="0" u="none" strike="noStrike" cap="none">
                <a:solidFill>
                  <a:srgbClr val="FFFFFF"/>
                </a:solidFill>
                <a:latin typeface="Questrial"/>
                <a:ea typeface="Questrial"/>
                <a:cs typeface="Questrial"/>
                <a:sym typeface="Questrial"/>
              </a:defRPr>
            </a:lvl1pPr>
            <a:lvl2pPr marL="457200" marR="0" lvl="1" indent="0" algn="ctr" rtl="0">
              <a:spcBef>
                <a:spcPts val="550"/>
              </a:spcBef>
              <a:buClr>
                <a:srgbClr val="61893C"/>
              </a:buClr>
              <a:buFont typeface="Noto Sans Symbols"/>
              <a:buNone/>
              <a:defRPr sz="2600" b="0" i="0" u="none" strike="noStrike" cap="none">
                <a:solidFill>
                  <a:schemeClr val="dk1"/>
                </a:solidFill>
                <a:latin typeface="Questrial"/>
                <a:ea typeface="Questrial"/>
                <a:cs typeface="Questrial"/>
                <a:sym typeface="Questrial"/>
              </a:defRPr>
            </a:lvl2pPr>
            <a:lvl3pPr marL="914400" marR="0" lvl="2" indent="0" algn="ctr" rtl="0">
              <a:spcBef>
                <a:spcPts val="500"/>
              </a:spcBef>
              <a:buClr>
                <a:srgbClr val="5F7488"/>
              </a:buClr>
              <a:buFont typeface="Noto Sans Symbols"/>
              <a:buNone/>
              <a:defRPr sz="2300" b="0" i="0" u="none" strike="noStrike" cap="none">
                <a:solidFill>
                  <a:schemeClr val="dk1"/>
                </a:solidFill>
                <a:latin typeface="Questrial"/>
                <a:ea typeface="Questrial"/>
                <a:cs typeface="Questrial"/>
                <a:sym typeface="Questrial"/>
              </a:defRPr>
            </a:lvl3pPr>
            <a:lvl4pPr marL="1371600" marR="0" lvl="3"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ctr" rtl="0">
              <a:spcBef>
                <a:spcPts val="360"/>
              </a:spcBef>
              <a:buClr>
                <a:schemeClr val="accent1"/>
              </a:buClr>
              <a:buFont typeface="Noto Sans Symbols"/>
              <a:buNone/>
              <a:defRPr sz="1800" b="0" i="0" u="none" strike="noStrike" cap="none">
                <a:solidFill>
                  <a:schemeClr val="dk1"/>
                </a:solidFill>
                <a:latin typeface="Questrial"/>
                <a:ea typeface="Questrial"/>
                <a:cs typeface="Questrial"/>
                <a:sym typeface="Questrial"/>
              </a:defRPr>
            </a:lvl6pPr>
            <a:lvl7pPr marL="2743200" marR="0" lvl="6" indent="0" algn="ctr" rtl="0">
              <a:spcBef>
                <a:spcPts val="360"/>
              </a:spcBef>
              <a:buClr>
                <a:schemeClr val="accent2"/>
              </a:buClr>
              <a:buFont typeface="Noto Sans Symbols"/>
              <a:buNone/>
              <a:defRPr sz="1800" b="0" i="0" u="none" strike="noStrike" cap="none">
                <a:solidFill>
                  <a:schemeClr val="dk1"/>
                </a:solidFill>
                <a:latin typeface="Questrial"/>
                <a:ea typeface="Questrial"/>
                <a:cs typeface="Questrial"/>
                <a:sym typeface="Questrial"/>
              </a:defRPr>
            </a:lvl7pPr>
            <a:lvl8pPr marL="3200400" marR="0" lvl="7" indent="0" algn="ctr" rtl="0">
              <a:spcBef>
                <a:spcPts val="360"/>
              </a:spcBef>
              <a:buClr>
                <a:schemeClr val="accent3"/>
              </a:buClr>
              <a:buFont typeface="Noto Sans Symbols"/>
              <a:buNone/>
              <a:defRPr sz="1800" b="0" i="0" u="none" strike="noStrike" cap="none">
                <a:solidFill>
                  <a:schemeClr val="dk1"/>
                </a:solidFill>
                <a:latin typeface="Questrial"/>
                <a:ea typeface="Questrial"/>
                <a:cs typeface="Questrial"/>
                <a:sym typeface="Questrial"/>
              </a:defRPr>
            </a:lvl8pPr>
            <a:lvl9pPr marL="3657600" marR="0" lvl="8" indent="0" algn="ctr" rtl="0">
              <a:spcBef>
                <a:spcPts val="360"/>
              </a:spcBef>
              <a:buClr>
                <a:schemeClr val="accent4"/>
              </a:buClr>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pic>
        <p:nvPicPr>
          <p:cNvPr id="64" name="Shape 64"/>
          <p:cNvPicPr preferRelativeResize="0"/>
          <p:nvPr/>
        </p:nvPicPr>
        <p:blipFill rotWithShape="1">
          <a:blip r:embed="rId2">
            <a:alphaModFix/>
          </a:blip>
          <a:srcRect/>
          <a:stretch/>
        </p:blipFill>
        <p:spPr>
          <a:xfrm>
            <a:off x="3405648" y="6266610"/>
            <a:ext cx="3226889" cy="38239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914400" y="273050"/>
            <a:ext cx="7772400" cy="86994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609600" y="2438400"/>
            <a:ext cx="3886200" cy="3581399"/>
          </a:xfrm>
          <a:prstGeom prst="rect">
            <a:avLst/>
          </a:prstGeom>
          <a:noFill/>
          <a:ln w="12700" cap="flat" cmpd="sng">
            <a:solidFill>
              <a:srgbClr val="000000"/>
            </a:solidFill>
            <a:prstDash val="solid"/>
            <a:round/>
            <a:headEnd type="none" w="med" len="med"/>
            <a:tailEnd type="none" w="med" len="med"/>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8" name="Shape 68"/>
          <p:cNvSpPr txBox="1">
            <a:spLocks noGrp="1"/>
          </p:cNvSpPr>
          <p:nvPr>
            <p:ph type="body" idx="2"/>
          </p:nvPr>
        </p:nvSpPr>
        <p:spPr>
          <a:xfrm>
            <a:off x="4800600" y="2438400"/>
            <a:ext cx="3886200" cy="3581399"/>
          </a:xfrm>
          <a:prstGeom prst="rect">
            <a:avLst/>
          </a:prstGeom>
          <a:noFill/>
          <a:ln w="12700" cap="flat" cmpd="sng">
            <a:solidFill>
              <a:srgbClr val="000000"/>
            </a:solidFill>
            <a:prstDash val="solid"/>
            <a:round/>
            <a:headEnd type="none" w="med" len="med"/>
            <a:tailEnd type="none" w="med" len="med"/>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9" name="Shape 69"/>
          <p:cNvSpPr txBox="1">
            <a:spLocks noGrp="1"/>
          </p:cNvSpPr>
          <p:nvPr>
            <p:ph type="dt" idx="10"/>
          </p:nvPr>
        </p:nvSpPr>
        <p:spPr>
          <a:xfrm>
            <a:off x="6096000" y="6248400"/>
            <a:ext cx="26669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sldNum" idx="12"/>
          </p:nvPr>
        </p:nvSpPr>
        <p:spPr>
          <a:xfrm>
            <a:off x="0" y="2133600"/>
            <a:ext cx="533399" cy="24447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fld id="{00000000-1234-1234-1234-123412341234}" type="slidenum">
              <a:rPr lang="en-US" sz="1800">
                <a:solidFill>
                  <a:schemeClr val="dk1"/>
                </a:solidFill>
                <a:latin typeface="Questrial"/>
                <a:ea typeface="Questrial"/>
                <a:cs typeface="Questrial"/>
                <a:sym typeface="Questrial"/>
              </a:rPr>
              <a:t>‹#›</a:t>
            </a:fld>
            <a:endParaRPr lang="en-US" sz="1800">
              <a:solidFill>
                <a:schemeClr val="dk1"/>
              </a:solidFill>
              <a:latin typeface="Questrial"/>
              <a:ea typeface="Questrial"/>
              <a:cs typeface="Questrial"/>
              <a:sym typeface="Questrial"/>
            </a:endParaRPr>
          </a:p>
        </p:txBody>
      </p:sp>
      <p:sp>
        <p:nvSpPr>
          <p:cNvPr id="71" name="Shape 71"/>
          <p:cNvSpPr txBox="1">
            <a:spLocks noGrp="1"/>
          </p:cNvSpPr>
          <p:nvPr>
            <p:ph type="ftr" idx="11"/>
          </p:nvPr>
        </p:nvSpPr>
        <p:spPr>
          <a:xfrm>
            <a:off x="3352800" y="6248400"/>
            <a:ext cx="5421083"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2" name="Shape 72"/>
          <p:cNvSpPr txBox="1">
            <a:spLocks noGrp="1"/>
          </p:cNvSpPr>
          <p:nvPr>
            <p:ph type="body" idx="3"/>
          </p:nvPr>
        </p:nvSpPr>
        <p:spPr>
          <a:xfrm>
            <a:off x="609600" y="1752600"/>
            <a:ext cx="3886200" cy="640079"/>
          </a:xfrm>
          <a:prstGeom prst="rect">
            <a:avLst/>
          </a:prstGeom>
          <a:solidFill>
            <a:srgbClr val="5F7488"/>
          </a:solidFill>
          <a:ln w="12700" cap="flat" cmpd="sng">
            <a:solidFill>
              <a:srgbClr val="000000"/>
            </a:solidFill>
            <a:prstDash val="solid"/>
            <a:round/>
            <a:headEnd type="none" w="med" len="med"/>
            <a:tailEnd type="none" w="med" len="med"/>
          </a:ln>
        </p:spPr>
        <p:txBody>
          <a:bodyPr lIns="91425" tIns="91425" rIns="91425" bIns="91425" anchor="ctr" anchorCtr="0"/>
          <a:lstStyle>
            <a:lvl1pPr marL="0" marR="0" lvl="0" indent="0" algn="l" rtl="0">
              <a:spcBef>
                <a:spcPts val="700"/>
              </a:spcBef>
              <a:buClr>
                <a:srgbClr val="0D467A"/>
              </a:buClr>
              <a:buFont typeface="Merriweather Sans"/>
              <a:buNone/>
              <a:defRPr sz="2400" b="0" i="1" u="none" strike="noStrike" cap="none">
                <a:solidFill>
                  <a:srgbClr val="000000"/>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73" name="Shape 73"/>
          <p:cNvSpPr txBox="1">
            <a:spLocks noGrp="1"/>
          </p:cNvSpPr>
          <p:nvPr>
            <p:ph type="body" idx="4"/>
          </p:nvPr>
        </p:nvSpPr>
        <p:spPr>
          <a:xfrm>
            <a:off x="4800600" y="1752600"/>
            <a:ext cx="3886200" cy="640079"/>
          </a:xfrm>
          <a:prstGeom prst="rect">
            <a:avLst/>
          </a:prstGeom>
          <a:solidFill>
            <a:srgbClr val="A4B595"/>
          </a:solidFill>
          <a:ln w="12700" cap="flat" cmpd="sng">
            <a:solidFill>
              <a:srgbClr val="000000"/>
            </a:solidFill>
            <a:prstDash val="solid"/>
            <a:round/>
            <a:headEnd type="none" w="med" len="med"/>
            <a:tailEnd type="none" w="med" len="med"/>
          </a:ln>
        </p:spPr>
        <p:txBody>
          <a:bodyPr lIns="91425" tIns="91425" rIns="91425" bIns="91425" anchor="ctr" anchorCtr="0"/>
          <a:lstStyle>
            <a:lvl1pPr marL="0" marR="0" lvl="0" indent="0" algn="l" rtl="0">
              <a:spcBef>
                <a:spcPts val="700"/>
              </a:spcBef>
              <a:buClr>
                <a:srgbClr val="0D467A"/>
              </a:buClr>
              <a:buFont typeface="Merriweather Sans"/>
              <a:buNone/>
              <a:defRPr sz="2400" b="0" i="1" u="none" strike="noStrike" cap="none">
                <a:solidFill>
                  <a:srgbClr val="000000"/>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bg>
      <p:bgPr>
        <a:gradFill>
          <a:gsLst>
            <a:gs pos="0">
              <a:srgbClr val="ECEFE8"/>
            </a:gs>
            <a:gs pos="100000">
              <a:srgbClr val="7C9263"/>
            </a:gs>
          </a:gsLst>
          <a:lin ang="1200000" scaled="0"/>
        </a:gradFill>
        <a:effectLst/>
      </p:bgPr>
    </p:bg>
    <p:spTree>
      <p:nvGrpSpPr>
        <p:cNvPr id="1" name="Shape 74"/>
        <p:cNvGrpSpPr/>
        <p:nvPr/>
      </p:nvGrpSpPr>
      <p:grpSpPr>
        <a:xfrm>
          <a:off x="0" y="0"/>
          <a:ext cx="0" cy="0"/>
          <a:chOff x="0" y="0"/>
          <a:chExt cx="0" cy="0"/>
        </a:xfrm>
      </p:grpSpPr>
      <p:sp>
        <p:nvSpPr>
          <p:cNvPr id="75" name="Shape 75"/>
          <p:cNvSpPr/>
          <p:nvPr/>
        </p:nvSpPr>
        <p:spPr>
          <a:xfrm>
            <a:off x="3352800" y="6096000"/>
            <a:ext cx="5714999" cy="723619"/>
          </a:xfrm>
          <a:prstGeom prst="rect">
            <a:avLst/>
          </a:prstGeom>
          <a:solidFill>
            <a:srgbClr val="297FA5"/>
          </a:solidFill>
          <a:ln>
            <a:noFill/>
          </a:ln>
        </p:spPr>
        <p:txBody>
          <a:bodyPr lIns="91425" tIns="45700" rIns="91425" bIns="45700" anchor="ctr" anchorCtr="0">
            <a:noAutofit/>
          </a:bodyPr>
          <a:lstStyle/>
          <a:p>
            <a:pPr marL="0" marR="0" lvl="0" indent="0" algn="ctr" rtl="0">
              <a:spcBef>
                <a:spcPts val="0"/>
              </a:spcBef>
              <a:buNone/>
            </a:pPr>
            <a:endParaRPr sz="1800">
              <a:solidFill>
                <a:srgbClr val="61893C"/>
              </a:solidFill>
              <a:latin typeface="Questrial"/>
              <a:ea typeface="Questrial"/>
              <a:cs typeface="Questrial"/>
              <a:sym typeface="Questrial"/>
            </a:endParaRPr>
          </a:p>
        </p:txBody>
      </p:sp>
      <p:sp>
        <p:nvSpPr>
          <p:cNvPr id="76" name="Shape 76"/>
          <p:cNvSpPr txBox="1">
            <a:spLocks noGrp="1"/>
          </p:cNvSpPr>
          <p:nvPr>
            <p:ph type="ctrTitle"/>
          </p:nvPr>
        </p:nvSpPr>
        <p:spPr>
          <a:xfrm>
            <a:off x="1371600" y="1981200"/>
            <a:ext cx="6476999" cy="18288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subTitle" idx="1"/>
          </p:nvPr>
        </p:nvSpPr>
        <p:spPr>
          <a:xfrm>
            <a:off x="3810000" y="6114910"/>
            <a:ext cx="5105399" cy="685799"/>
          </a:xfrm>
          <a:prstGeom prst="rect">
            <a:avLst/>
          </a:prstGeom>
          <a:noFill/>
          <a:ln>
            <a:noFill/>
          </a:ln>
        </p:spPr>
        <p:txBody>
          <a:bodyPr lIns="91425" tIns="91425" rIns="91425" bIns="91425" anchor="ctr" anchorCtr="0"/>
          <a:lstStyle>
            <a:lvl1pPr marL="0" marR="0" lvl="0" indent="0" algn="r" rtl="0">
              <a:spcBef>
                <a:spcPts val="700"/>
              </a:spcBef>
              <a:buClr>
                <a:srgbClr val="0D467A"/>
              </a:buClr>
              <a:buFont typeface="Merriweather Sans"/>
              <a:buNone/>
              <a:defRPr sz="2600" b="0" i="0" u="none" strike="noStrike" cap="none">
                <a:solidFill>
                  <a:srgbClr val="FFFFFF"/>
                </a:solidFill>
                <a:latin typeface="Questrial"/>
                <a:ea typeface="Questrial"/>
                <a:cs typeface="Questrial"/>
                <a:sym typeface="Questrial"/>
              </a:defRPr>
            </a:lvl1pPr>
            <a:lvl2pPr marL="457200" marR="0" lvl="1" indent="0" algn="ctr" rtl="0">
              <a:spcBef>
                <a:spcPts val="550"/>
              </a:spcBef>
              <a:buClr>
                <a:srgbClr val="61893C"/>
              </a:buClr>
              <a:buFont typeface="Noto Sans Symbols"/>
              <a:buNone/>
              <a:defRPr sz="2600" b="0" i="0" u="none" strike="noStrike" cap="none">
                <a:solidFill>
                  <a:schemeClr val="dk1"/>
                </a:solidFill>
                <a:latin typeface="Questrial"/>
                <a:ea typeface="Questrial"/>
                <a:cs typeface="Questrial"/>
                <a:sym typeface="Questrial"/>
              </a:defRPr>
            </a:lvl2pPr>
            <a:lvl3pPr marL="914400" marR="0" lvl="2" indent="0" algn="ctr" rtl="0">
              <a:spcBef>
                <a:spcPts val="500"/>
              </a:spcBef>
              <a:buClr>
                <a:srgbClr val="5F7488"/>
              </a:buClr>
              <a:buFont typeface="Noto Sans Symbols"/>
              <a:buNone/>
              <a:defRPr sz="2300" b="0" i="0" u="none" strike="noStrike" cap="none">
                <a:solidFill>
                  <a:schemeClr val="dk1"/>
                </a:solidFill>
                <a:latin typeface="Questrial"/>
                <a:ea typeface="Questrial"/>
                <a:cs typeface="Questrial"/>
                <a:sym typeface="Questrial"/>
              </a:defRPr>
            </a:lvl3pPr>
            <a:lvl4pPr marL="1371600" marR="0" lvl="3"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ctr" rtl="0">
              <a:spcBef>
                <a:spcPts val="360"/>
              </a:spcBef>
              <a:buClr>
                <a:schemeClr val="accent1"/>
              </a:buClr>
              <a:buFont typeface="Noto Sans Symbols"/>
              <a:buNone/>
              <a:defRPr sz="1800" b="0" i="0" u="none" strike="noStrike" cap="none">
                <a:solidFill>
                  <a:schemeClr val="dk1"/>
                </a:solidFill>
                <a:latin typeface="Questrial"/>
                <a:ea typeface="Questrial"/>
                <a:cs typeface="Questrial"/>
                <a:sym typeface="Questrial"/>
              </a:defRPr>
            </a:lvl6pPr>
            <a:lvl7pPr marL="2743200" marR="0" lvl="6" indent="0" algn="ctr" rtl="0">
              <a:spcBef>
                <a:spcPts val="360"/>
              </a:spcBef>
              <a:buClr>
                <a:schemeClr val="accent2"/>
              </a:buClr>
              <a:buFont typeface="Noto Sans Symbols"/>
              <a:buNone/>
              <a:defRPr sz="1800" b="0" i="0" u="none" strike="noStrike" cap="none">
                <a:solidFill>
                  <a:schemeClr val="dk1"/>
                </a:solidFill>
                <a:latin typeface="Questrial"/>
                <a:ea typeface="Questrial"/>
                <a:cs typeface="Questrial"/>
                <a:sym typeface="Questrial"/>
              </a:defRPr>
            </a:lvl7pPr>
            <a:lvl8pPr marL="3200400" marR="0" lvl="7" indent="0" algn="ctr" rtl="0">
              <a:spcBef>
                <a:spcPts val="360"/>
              </a:spcBef>
              <a:buClr>
                <a:schemeClr val="accent3"/>
              </a:buClr>
              <a:buFont typeface="Noto Sans Symbols"/>
              <a:buNone/>
              <a:defRPr sz="1800" b="0" i="0" u="none" strike="noStrike" cap="none">
                <a:solidFill>
                  <a:schemeClr val="dk1"/>
                </a:solidFill>
                <a:latin typeface="Questrial"/>
                <a:ea typeface="Questrial"/>
                <a:cs typeface="Questrial"/>
                <a:sym typeface="Questrial"/>
              </a:defRPr>
            </a:lvl8pPr>
            <a:lvl9pPr marL="3657600" marR="0" lvl="8" indent="0" algn="ctr" rtl="0">
              <a:spcBef>
                <a:spcPts val="360"/>
              </a:spcBef>
              <a:buClr>
                <a:schemeClr val="accent4"/>
              </a:buClr>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sp>
        <p:nvSpPr>
          <p:cNvPr id="78" name="Shape 78"/>
          <p:cNvSpPr txBox="1">
            <a:spLocks noGrp="1"/>
          </p:cNvSpPr>
          <p:nvPr>
            <p:ph type="ftr" idx="11"/>
          </p:nvPr>
        </p:nvSpPr>
        <p:spPr>
          <a:xfrm>
            <a:off x="2085392" y="236537"/>
            <a:ext cx="5867400"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sldNum" idx="12"/>
          </p:nvPr>
        </p:nvSpPr>
        <p:spPr>
          <a:xfrm>
            <a:off x="8001000" y="228600"/>
            <a:ext cx="838199" cy="38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rgbClr val="444D26"/>
                </a:solidFill>
                <a:latin typeface="Questrial"/>
                <a:ea typeface="Questrial"/>
                <a:cs typeface="Questrial"/>
                <a:sym typeface="Questrial"/>
              </a:rPr>
              <a:t>‹#›</a:t>
            </a:fld>
            <a:endParaRPr lang="en-US" sz="1800">
              <a:solidFill>
                <a:srgbClr val="444D26"/>
              </a:solidFill>
              <a:latin typeface="Questrial"/>
              <a:ea typeface="Questrial"/>
              <a:cs typeface="Questrial"/>
              <a:sym typeface="Questrial"/>
            </a:endParaRPr>
          </a:p>
        </p:txBody>
      </p:sp>
      <p:sp>
        <p:nvSpPr>
          <p:cNvPr id="80" name="Shape 80"/>
          <p:cNvSpPr txBox="1">
            <a:spLocks noGrp="1"/>
          </p:cNvSpPr>
          <p:nvPr>
            <p:ph type="body" idx="2"/>
          </p:nvPr>
        </p:nvSpPr>
        <p:spPr>
          <a:xfrm>
            <a:off x="1371599" y="3886200"/>
            <a:ext cx="6553200" cy="1673224"/>
          </a:xfrm>
          <a:prstGeom prst="rect">
            <a:avLst/>
          </a:prstGeom>
          <a:noFill/>
          <a:ln>
            <a:noFill/>
          </a:ln>
        </p:spPr>
        <p:txBody>
          <a:bodyPr lIns="91425" tIns="91425" rIns="91425" bIns="91425" anchor="t" anchorCtr="0"/>
          <a:lstStyle>
            <a:lvl1pPr marL="320040" marR="0" lvl="0" indent="-320040" algn="l" rtl="0">
              <a:spcBef>
                <a:spcPts val="700"/>
              </a:spcBef>
              <a:buClr>
                <a:srgbClr val="0D467A"/>
              </a:buClr>
              <a:buFont typeface="Merriweather Sans"/>
              <a:buNone/>
              <a:defRPr sz="2800" b="0" i="0" u="none" strike="noStrike" cap="none">
                <a:solidFill>
                  <a:schemeClr val="dk2"/>
                </a:solidFill>
                <a:latin typeface="Questrial"/>
                <a:ea typeface="Questrial"/>
                <a:cs typeface="Questrial"/>
                <a:sym typeface="Questrial"/>
              </a:defRPr>
            </a:lvl1pPr>
            <a:lvl2pPr marL="640080" marR="0" lvl="1" indent="-284480" algn="l" rtl="0">
              <a:spcBef>
                <a:spcPts val="550"/>
              </a:spcBef>
              <a:buClr>
                <a:srgbClr val="61893C"/>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228600" algn="l" rtl="0">
              <a:spcBef>
                <a:spcPts val="500"/>
              </a:spcBef>
              <a:buClr>
                <a:srgbClr val="5F7488"/>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pic>
        <p:nvPicPr>
          <p:cNvPr id="81" name="Shape 81"/>
          <p:cNvPicPr preferRelativeResize="0"/>
          <p:nvPr/>
        </p:nvPicPr>
        <p:blipFill rotWithShape="1">
          <a:blip r:embed="rId2">
            <a:alphaModFix/>
          </a:blip>
          <a:srcRect/>
          <a:stretch/>
        </p:blipFill>
        <p:spPr>
          <a:xfrm>
            <a:off x="3429000" y="6121425"/>
            <a:ext cx="1904999" cy="67276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066800" y="228600"/>
            <a:ext cx="7772400" cy="990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533400" y="1600200"/>
            <a:ext cx="8153399" cy="4526279"/>
          </a:xfrm>
          <a:prstGeom prst="rect">
            <a:avLst/>
          </a:prstGeom>
          <a:noFill/>
          <a:ln>
            <a:noFill/>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2" name="Shape 12"/>
          <p:cNvSpPr/>
          <p:nvPr/>
        </p:nvSpPr>
        <p:spPr>
          <a:xfrm>
            <a:off x="0" y="1234440"/>
            <a:ext cx="9144000" cy="32003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3" name="Shape 13"/>
          <p:cNvSpPr/>
          <p:nvPr/>
        </p:nvSpPr>
        <p:spPr>
          <a:xfrm>
            <a:off x="0" y="1280159"/>
            <a:ext cx="533399" cy="228600"/>
          </a:xfrm>
          <a:prstGeom prst="rect">
            <a:avLst/>
          </a:prstGeom>
          <a:solidFill>
            <a:srgbClr val="61893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4" name="Shape 14"/>
          <p:cNvSpPr/>
          <p:nvPr/>
        </p:nvSpPr>
        <p:spPr>
          <a:xfrm>
            <a:off x="590550" y="1280159"/>
            <a:ext cx="8553450" cy="228600"/>
          </a:xfrm>
          <a:prstGeom prst="rect">
            <a:avLst/>
          </a:prstGeom>
          <a:solidFill>
            <a:srgbClr val="0D4679"/>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pic>
        <p:nvPicPr>
          <p:cNvPr id="15" name="Shape 15"/>
          <p:cNvPicPr preferRelativeResize="0"/>
          <p:nvPr/>
        </p:nvPicPr>
        <p:blipFill rotWithShape="1">
          <a:blip r:embed="rId12">
            <a:alphaModFix/>
          </a:blip>
          <a:srcRect/>
          <a:stretch/>
        </p:blipFill>
        <p:spPr>
          <a:xfrm>
            <a:off x="68500" y="222436"/>
            <a:ext cx="929800" cy="975360"/>
          </a:xfrm>
          <a:prstGeom prst="rect">
            <a:avLst/>
          </a:prstGeom>
          <a:noFill/>
          <a:ln>
            <a:noFill/>
          </a:ln>
        </p:spPr>
      </p:pic>
      <p:sp>
        <p:nvSpPr>
          <p:cNvPr id="16" name="Shape 16"/>
          <p:cNvSpPr txBox="1">
            <a:spLocks noGrp="1"/>
          </p:cNvSpPr>
          <p:nvPr>
            <p:ph type="ftr" idx="11"/>
          </p:nvPr>
        </p:nvSpPr>
        <p:spPr>
          <a:xfrm>
            <a:off x="228600" y="617220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pic>
        <p:nvPicPr>
          <p:cNvPr id="17" name="Shape 17"/>
          <p:cNvPicPr preferRelativeResize="0"/>
          <p:nvPr/>
        </p:nvPicPr>
        <p:blipFill rotWithShape="1">
          <a:blip r:embed="rId13">
            <a:alphaModFix/>
          </a:blip>
          <a:srcRect/>
          <a:stretch/>
        </p:blipFill>
        <p:spPr>
          <a:xfrm>
            <a:off x="7010400" y="5638800"/>
            <a:ext cx="2002154" cy="10388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Shape 91"/>
          <p:cNvPicPr preferRelativeResize="0"/>
          <p:nvPr/>
        </p:nvPicPr>
        <p:blipFill rotWithShape="1">
          <a:blip r:embed="rId3">
            <a:alphaModFix/>
          </a:blip>
          <a:srcRect l="59813" t="3049" r="4257" b="4546"/>
          <a:stretch/>
        </p:blipFill>
        <p:spPr>
          <a:xfrm>
            <a:off x="0" y="0"/>
            <a:ext cx="9144000" cy="6962400"/>
          </a:xfrm>
          <a:prstGeom prst="rect">
            <a:avLst/>
          </a:prstGeom>
          <a:noFill/>
          <a:ln>
            <a:noFill/>
          </a:ln>
        </p:spPr>
      </p:pic>
      <p:pic>
        <p:nvPicPr>
          <p:cNvPr id="92" name="Shape 92"/>
          <p:cNvPicPr preferRelativeResize="0"/>
          <p:nvPr/>
        </p:nvPicPr>
        <p:blipFill rotWithShape="1">
          <a:blip r:embed="rId4">
            <a:alphaModFix/>
          </a:blip>
          <a:srcRect/>
          <a:stretch/>
        </p:blipFill>
        <p:spPr>
          <a:xfrm>
            <a:off x="3525275" y="4572000"/>
            <a:ext cx="2296800" cy="1053300"/>
          </a:xfrm>
          <a:prstGeom prst="rect">
            <a:avLst/>
          </a:prstGeom>
          <a:noFill/>
          <a:ln>
            <a:noFill/>
          </a:ln>
        </p:spPr>
      </p:pic>
      <p:sp>
        <p:nvSpPr>
          <p:cNvPr id="93" name="Shape 9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Questrial"/>
                <a:ea typeface="Questrial"/>
                <a:cs typeface="Questrial"/>
                <a:sym typeface="Questrial"/>
              </a:rPr>
              <a:t>EQuiP Rubric for Science v3.0 Professional Learning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143000" y="502675"/>
            <a:ext cx="7684800" cy="227400"/>
          </a:xfrm>
          <a:prstGeom prst="rect">
            <a:avLst/>
          </a:prstGeom>
          <a:noFill/>
          <a:ln>
            <a:noFill/>
          </a:ln>
        </p:spPr>
        <p:txBody>
          <a:bodyPr lIns="91425" tIns="45700" rIns="91425" bIns="45700" anchor="ctr" anchorCtr="0">
            <a:noAutofit/>
          </a:bodyPr>
          <a:lstStyle/>
          <a:p>
            <a:pPr marL="0" marR="0" lvl="0" indent="0"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Optical illusions:  how do these images work?</a:t>
            </a:r>
          </a:p>
        </p:txBody>
      </p:sp>
      <p:sp>
        <p:nvSpPr>
          <p:cNvPr id="158" name="Shape 158"/>
          <p:cNvSpPr txBox="1">
            <a:spLocks noGrp="1"/>
          </p:cNvSpPr>
          <p:nvPr>
            <p:ph type="body" idx="1"/>
          </p:nvPr>
        </p:nvSpPr>
        <p:spPr>
          <a:xfrm>
            <a:off x="457200" y="1676400"/>
            <a:ext cx="8229600" cy="4876799"/>
          </a:xfrm>
          <a:prstGeom prst="rect">
            <a:avLst/>
          </a:prstGeom>
          <a:noFill/>
          <a:ln>
            <a:noFill/>
          </a:ln>
        </p:spPr>
        <p:txBody>
          <a:bodyPr lIns="91425" tIns="45700" rIns="91425" bIns="45700" anchor="t" anchorCtr="0">
            <a:noAutofit/>
          </a:bodyPr>
          <a:lstStyle/>
          <a:p>
            <a:pPr marL="228600" marR="0" lvl="0" indent="0" algn="l" rtl="0">
              <a:spcBef>
                <a:spcPts val="0"/>
              </a:spcBef>
              <a:spcAft>
                <a:spcPts val="0"/>
              </a:spcAft>
              <a:buClr>
                <a:srgbClr val="0D467A"/>
              </a:buClr>
              <a:buSzPct val="25000"/>
              <a:buFont typeface="Merriweather Sans"/>
              <a:buNone/>
            </a:pPr>
            <a:r>
              <a:rPr lang="en-US" sz="3600" b="0" i="0" u="none" strike="noStrike" cap="none">
                <a:solidFill>
                  <a:schemeClr val="dk1"/>
                </a:solidFill>
                <a:latin typeface="Questrial"/>
                <a:ea typeface="Questrial"/>
                <a:cs typeface="Questrial"/>
                <a:sym typeface="Questrial"/>
              </a:rPr>
              <a:t>With your table, develop your own  questions that will drive our quest to figure out these optical illusions. Place these Qs on a post it and place on one of our 3 </a:t>
            </a:r>
            <a:r>
              <a:rPr lang="en-US" sz="3600" b="0" i="0" u="sng" strike="noStrike" cap="none">
                <a:solidFill>
                  <a:schemeClr val="dk1"/>
                </a:solidFill>
                <a:latin typeface="Questrial"/>
                <a:ea typeface="Questrial"/>
                <a:cs typeface="Questrial"/>
                <a:sym typeface="Questrial"/>
              </a:rPr>
              <a:t>Driving Question Boards.</a:t>
            </a:r>
          </a:p>
          <a:p>
            <a:pPr marL="1143000" marR="0" lvl="1" indent="-457200" algn="l" rtl="0">
              <a:spcBef>
                <a:spcPts val="550"/>
              </a:spcBef>
              <a:spcAft>
                <a:spcPts val="0"/>
              </a:spcAft>
              <a:buClr>
                <a:srgbClr val="61893C"/>
              </a:buClr>
              <a:buSzPct val="70000"/>
              <a:buFont typeface="Noto Sans Symbols"/>
              <a:buChar char="⬜"/>
            </a:pPr>
            <a:r>
              <a:rPr lang="en-US" sz="2800" b="0" i="0" u="none" strike="noStrike" cap="none">
                <a:solidFill>
                  <a:schemeClr val="dk1"/>
                </a:solidFill>
                <a:latin typeface="Questrial"/>
                <a:ea typeface="Questrial"/>
                <a:cs typeface="Questrial"/>
                <a:sym typeface="Questrial"/>
              </a:rPr>
              <a:t>What are some questions you have about the optical illusions, eyes, vision, and how we see?</a:t>
            </a:r>
          </a:p>
          <a:p>
            <a:pPr marL="320040" marR="0" lvl="0" indent="-320040" algn="l" rtl="0">
              <a:spcBef>
                <a:spcPts val="700"/>
              </a:spcBef>
              <a:buClr>
                <a:srgbClr val="0D467A"/>
              </a:buClr>
              <a:buSzPct val="100000"/>
              <a:buFont typeface="Merriweather Sans"/>
              <a:buNone/>
            </a:pPr>
            <a:endParaRPr sz="32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990600" y="152400"/>
            <a:ext cx="78486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2"/>
              </a:buClr>
              <a:buSzPct val="25000"/>
              <a:buFont typeface="Questrial"/>
              <a:buNone/>
            </a:pPr>
            <a:r>
              <a:rPr lang="en-US" sz="3959" b="0" i="0" u="none" strike="noStrike" cap="none">
                <a:solidFill>
                  <a:schemeClr val="dk2"/>
                </a:solidFill>
                <a:latin typeface="Questrial"/>
                <a:ea typeface="Questrial"/>
                <a:cs typeface="Questrial"/>
                <a:sym typeface="Questrial"/>
              </a:rPr>
              <a:t>Driving Question: Can I trust my eyes?</a:t>
            </a:r>
          </a:p>
        </p:txBody>
      </p:sp>
      <p:sp>
        <p:nvSpPr>
          <p:cNvPr id="165" name="Shape 165"/>
          <p:cNvSpPr txBox="1">
            <a:spLocks noGrp="1"/>
          </p:cNvSpPr>
          <p:nvPr>
            <p:ph type="body" idx="1"/>
          </p:nvPr>
        </p:nvSpPr>
        <p:spPr>
          <a:xfrm>
            <a:off x="609600" y="1589566"/>
            <a:ext cx="3886200" cy="4572000"/>
          </a:xfrm>
          <a:prstGeom prst="rect">
            <a:avLst/>
          </a:prstGeom>
          <a:noFill/>
          <a:ln>
            <a:noFill/>
          </a:ln>
        </p:spPr>
        <p:txBody>
          <a:bodyPr lIns="91425" tIns="45700" rIns="91425" bIns="45700" anchor="t" anchorCtr="0">
            <a:noAutofit/>
          </a:bodyPr>
          <a:lstStyle/>
          <a:p>
            <a:pPr marL="254000" marR="0" lvl="0" indent="0" algn="ctr" rtl="0">
              <a:spcBef>
                <a:spcPts val="0"/>
              </a:spcBef>
              <a:spcAft>
                <a:spcPts val="0"/>
              </a:spcAft>
              <a:buClr>
                <a:srgbClr val="0D467A"/>
              </a:buClr>
              <a:buSzPct val="25000"/>
              <a:buFont typeface="Merriweather Sans"/>
              <a:buNone/>
            </a:pPr>
            <a:endParaRPr sz="3600" b="0" i="0" u="none" strike="noStrike" cap="none">
              <a:solidFill>
                <a:schemeClr val="dk1"/>
              </a:solidFill>
              <a:latin typeface="Arial"/>
              <a:ea typeface="Arial"/>
              <a:cs typeface="Arial"/>
              <a:sym typeface="Arial"/>
            </a:endParaRPr>
          </a:p>
          <a:p>
            <a:pPr marL="254000" marR="0" lvl="0" indent="0" algn="l" rtl="0">
              <a:spcBef>
                <a:spcPts val="700"/>
              </a:spcBef>
              <a:spcAft>
                <a:spcPts val="0"/>
              </a:spcAft>
              <a:buClr>
                <a:srgbClr val="0D467A"/>
              </a:buClr>
              <a:buSzPct val="25000"/>
              <a:buFont typeface="Merriweather Sans"/>
              <a:buNone/>
            </a:pPr>
            <a:r>
              <a:rPr lang="en-US" sz="3600" b="0" i="0" u="sng" strike="noStrike" cap="none">
                <a:solidFill>
                  <a:schemeClr val="dk1"/>
                </a:solidFill>
                <a:latin typeface="Questrial"/>
                <a:ea typeface="Questrial"/>
                <a:cs typeface="Questrial"/>
                <a:sym typeface="Questrial"/>
              </a:rPr>
              <a:t>Lesson level question</a:t>
            </a:r>
            <a:r>
              <a:rPr lang="en-US" sz="3600" b="0" i="0" u="none" strike="noStrike" cap="none">
                <a:solidFill>
                  <a:schemeClr val="dk1"/>
                </a:solidFill>
                <a:latin typeface="Questrial"/>
                <a:ea typeface="Questrial"/>
                <a:cs typeface="Questrial"/>
                <a:sym typeface="Questrial"/>
              </a:rPr>
              <a:t>:  </a:t>
            </a:r>
          </a:p>
          <a:p>
            <a:pPr marL="254000" marR="0" lvl="0" indent="0" algn="l" rtl="0">
              <a:spcBef>
                <a:spcPts val="700"/>
              </a:spcBef>
              <a:spcAft>
                <a:spcPts val="0"/>
              </a:spcAft>
              <a:buClr>
                <a:srgbClr val="0D467A"/>
              </a:buClr>
              <a:buSzPct val="25000"/>
              <a:buFont typeface="Merriweather Sans"/>
              <a:buNone/>
            </a:pPr>
            <a:r>
              <a:rPr lang="en-US" sz="3600" b="0" i="0" u="none" strike="noStrike" cap="none">
                <a:solidFill>
                  <a:schemeClr val="dk1"/>
                </a:solidFill>
                <a:latin typeface="Questrial"/>
                <a:ea typeface="Questrial"/>
                <a:cs typeface="Questrial"/>
                <a:sym typeface="Questrial"/>
              </a:rPr>
              <a:t>What do you need in order to see an object? </a:t>
            </a:r>
          </a:p>
          <a:p>
            <a:pPr marL="320040" marR="0" lvl="0" indent="-320040" algn="l" rtl="0">
              <a:spcBef>
                <a:spcPts val="700"/>
              </a:spcBef>
              <a:buClr>
                <a:srgbClr val="0D467A"/>
              </a:buClr>
              <a:buSzPct val="100000"/>
              <a:buFont typeface="Arial"/>
              <a:buNone/>
            </a:pPr>
            <a:endParaRPr sz="2900" b="0" i="0" u="none" strike="noStrike" cap="none">
              <a:solidFill>
                <a:schemeClr val="dk1"/>
              </a:solidFill>
              <a:latin typeface="Arial"/>
              <a:ea typeface="Arial"/>
              <a:cs typeface="Arial"/>
              <a:sym typeface="Arial"/>
            </a:endParaRPr>
          </a:p>
        </p:txBody>
      </p:sp>
      <p:pic>
        <p:nvPicPr>
          <p:cNvPr id="166" name="Shape 166" descr="eye.png"/>
          <p:cNvPicPr preferRelativeResize="0">
            <a:picLocks noGrp="1"/>
          </p:cNvPicPr>
          <p:nvPr>
            <p:ph type="body" idx="2"/>
          </p:nvPr>
        </p:nvPicPr>
        <p:blipFill rotWithShape="1">
          <a:blip r:embed="rId3">
            <a:alphaModFix/>
          </a:blip>
          <a:srcRect l="12792" r="12792"/>
          <a:stretch/>
        </p:blipFill>
        <p:spPr>
          <a:xfrm>
            <a:off x="4844901" y="1589566"/>
            <a:ext cx="3994299" cy="3802705"/>
          </a:xfrm>
          <a:prstGeom prst="rect">
            <a:avLst/>
          </a:prstGeom>
          <a:noFill/>
          <a:ln>
            <a:noFill/>
          </a:ln>
        </p:spPr>
      </p:pic>
      <p:sp>
        <p:nvSpPr>
          <p:cNvPr id="167" name="Shape 167"/>
          <p:cNvSpPr txBox="1"/>
          <p:nvPr/>
        </p:nvSpPr>
        <p:spPr>
          <a:xfrm>
            <a:off x="5284641" y="1338145"/>
            <a:ext cx="184666" cy="307777"/>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Questrial"/>
              <a:ea typeface="Questrial"/>
              <a:cs typeface="Questrial"/>
              <a:sym typeface="Quest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Light Box 1: </a:t>
            </a:r>
            <a:r>
              <a:rPr lang="en-US" sz="3600" b="0" i="0" u="none" strike="noStrike" cap="none">
                <a:solidFill>
                  <a:schemeClr val="dk1"/>
                </a:solidFill>
                <a:latin typeface="Questrial"/>
                <a:ea typeface="Questrial"/>
                <a:cs typeface="Questrial"/>
                <a:sym typeface="Questrial"/>
              </a:rPr>
              <a:t>Create this data table</a:t>
            </a:r>
          </a:p>
        </p:txBody>
      </p:sp>
      <p:graphicFrame>
        <p:nvGraphicFramePr>
          <p:cNvPr id="173" name="Shape 173"/>
          <p:cNvGraphicFramePr/>
          <p:nvPr/>
        </p:nvGraphicFramePr>
        <p:xfrm>
          <a:off x="609600" y="2209800"/>
          <a:ext cx="7010100" cy="2815150"/>
        </p:xfrm>
        <a:graphic>
          <a:graphicData uri="http://schemas.openxmlformats.org/drawingml/2006/table">
            <a:tbl>
              <a:tblPr>
                <a:noFill/>
                <a:tableStyleId>{6D1A42B7-D1ED-4FAF-96EE-C2D3F26BE832}</a:tableStyleId>
              </a:tblPr>
              <a:tblGrid>
                <a:gridCol w="1991700">
                  <a:extLst>
                    <a:ext uri="{9D8B030D-6E8A-4147-A177-3AD203B41FA5}">
                      <a16:colId xmlns:a16="http://schemas.microsoft.com/office/drawing/2014/main" val="20000"/>
                    </a:ext>
                  </a:extLst>
                </a:gridCol>
                <a:gridCol w="5018400">
                  <a:extLst>
                    <a:ext uri="{9D8B030D-6E8A-4147-A177-3AD203B41FA5}">
                      <a16:colId xmlns:a16="http://schemas.microsoft.com/office/drawing/2014/main" val="20001"/>
                    </a:ext>
                  </a:extLst>
                </a:gridCol>
              </a:tblGrid>
              <a:tr h="312800">
                <a:tc>
                  <a:txBody>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Observation</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1251175">
                <a:tc>
                  <a:txBody>
                    <a:bodyPr/>
                    <a:lstStyle/>
                    <a:p>
                      <a:pPr marL="0" marR="0" lvl="0" indent="0" algn="l" rtl="0">
                        <a:lnSpc>
                          <a:spcPct val="100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First: </a:t>
                      </a:r>
                    </a:p>
                    <a:p>
                      <a:pPr marL="0" marR="0" lvl="0" indent="0" algn="l" rtl="0">
                        <a:lnSpc>
                          <a:spcPct val="100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Lid Closed and Flap Closed</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1251175">
                <a:tc>
                  <a:txBody>
                    <a:bodyPr/>
                    <a:lstStyle/>
                    <a:p>
                      <a:pPr marL="0" marR="0" lvl="0" indent="0" algn="l" rtl="0">
                        <a:lnSpc>
                          <a:spcPct val="100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Second: </a:t>
                      </a:r>
                    </a:p>
                    <a:p>
                      <a:pPr marL="0" marR="0" lvl="0" indent="0" algn="l" rtl="0">
                        <a:lnSpc>
                          <a:spcPct val="100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Lid Closed and Flap Open</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4" name="Shape 174"/>
          <p:cNvSpPr txBox="1"/>
          <p:nvPr/>
        </p:nvSpPr>
        <p:spPr>
          <a:xfrm>
            <a:off x="609600" y="1676400"/>
            <a:ext cx="784200" cy="462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chemeClr val="dk1"/>
                </a:solidFill>
                <a:latin typeface="Calibri"/>
                <a:ea typeface="Calibri"/>
                <a:cs typeface="Calibri"/>
                <a:sym typeface="Calibri"/>
              </a:rPr>
              <a:t>Data</a:t>
            </a:r>
          </a:p>
        </p:txBody>
      </p:sp>
      <p:sp>
        <p:nvSpPr>
          <p:cNvPr id="175" name="Shape 175"/>
          <p:cNvSpPr txBox="1"/>
          <p:nvPr/>
        </p:nvSpPr>
        <p:spPr>
          <a:xfrm>
            <a:off x="3724539" y="737927"/>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Questrial"/>
              <a:ea typeface="Questrial"/>
              <a:cs typeface="Questrial"/>
              <a:sym typeface="Quest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How can I see an object?</a:t>
            </a:r>
          </a:p>
        </p:txBody>
      </p:sp>
      <p:sp>
        <p:nvSpPr>
          <p:cNvPr id="181" name="Shape 181"/>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r>
              <a:rPr lang="en-US" sz="2800" b="0" i="0" u="none" strike="noStrike" cap="none">
                <a:solidFill>
                  <a:schemeClr val="dk1"/>
                </a:solidFill>
                <a:latin typeface="Questrial"/>
                <a:ea typeface="Questrial"/>
                <a:cs typeface="Questrial"/>
                <a:sym typeface="Questrial"/>
              </a:rPr>
              <a:t>Look into the shoebox with the flap CLOSED.</a:t>
            </a:r>
          </a:p>
          <a:p>
            <a:pPr marL="320040" marR="0" lvl="0" indent="-320040" algn="l" rtl="0">
              <a:spcBef>
                <a:spcPts val="700"/>
              </a:spcBef>
              <a:spcAft>
                <a:spcPts val="0"/>
              </a:spcAft>
              <a:buClr>
                <a:srgbClr val="0D467A"/>
              </a:buClr>
              <a:buSzPct val="100000"/>
              <a:buFont typeface="Merriweather Sans"/>
              <a:buNone/>
            </a:pPr>
            <a:endParaRPr sz="2800" b="0" i="0" u="none" strike="noStrike" cap="none">
              <a:solidFill>
                <a:schemeClr val="dk1"/>
              </a:solidFill>
              <a:latin typeface="Questrial"/>
              <a:ea typeface="Questrial"/>
              <a:cs typeface="Questrial"/>
              <a:sym typeface="Questrial"/>
            </a:endParaRPr>
          </a:p>
          <a:p>
            <a:pPr marL="0" marR="0" lvl="0" indent="0" algn="l" rtl="0">
              <a:spcBef>
                <a:spcPts val="700"/>
              </a:spcBef>
              <a:spcAft>
                <a:spcPts val="0"/>
              </a:spcAft>
              <a:buClr>
                <a:srgbClr val="0D467A"/>
              </a:buClr>
              <a:buSzPct val="25000"/>
              <a:buFont typeface="Merriweather Sans"/>
              <a:buNone/>
            </a:pPr>
            <a:r>
              <a:rPr lang="en-US" sz="2800" b="0" i="1" u="none" strike="noStrike" cap="none">
                <a:solidFill>
                  <a:schemeClr val="dk1"/>
                </a:solidFill>
                <a:latin typeface="Questrial"/>
                <a:ea typeface="Questrial"/>
                <a:cs typeface="Questrial"/>
                <a:sym typeface="Questrial"/>
              </a:rPr>
              <a:t>Think about:</a:t>
            </a:r>
          </a:p>
          <a:p>
            <a:pPr marL="0" marR="0" lvl="0" indent="0" algn="l" rtl="0">
              <a:spcBef>
                <a:spcPts val="700"/>
              </a:spcBef>
              <a:spcAft>
                <a:spcPts val="0"/>
              </a:spcAft>
              <a:buClr>
                <a:srgbClr val="0D467A"/>
              </a:buClr>
              <a:buSzPct val="25000"/>
              <a:buFont typeface="Merriweather Sans"/>
              <a:buNone/>
            </a:pPr>
            <a:r>
              <a:rPr lang="en-US" sz="2800" b="0" i="0" u="none" strike="noStrike" cap="none">
                <a:solidFill>
                  <a:schemeClr val="dk1"/>
                </a:solidFill>
                <a:latin typeface="Questrial"/>
                <a:ea typeface="Questrial"/>
                <a:cs typeface="Questrial"/>
                <a:sym typeface="Questrial"/>
              </a:rPr>
              <a:t>How does that help you understand how you can see </a:t>
            </a:r>
            <a:r>
              <a:rPr lang="en-US" sz="2800" b="0" i="1" u="none" strike="noStrike" cap="none">
                <a:solidFill>
                  <a:schemeClr val="dk1"/>
                </a:solidFill>
                <a:latin typeface="Questrial"/>
                <a:ea typeface="Questrial"/>
                <a:cs typeface="Questrial"/>
                <a:sym typeface="Questrial"/>
              </a:rPr>
              <a:t>the object</a:t>
            </a:r>
            <a:r>
              <a:rPr lang="en-US" sz="2800" b="0" i="0" u="none" strike="noStrike" cap="none">
                <a:solidFill>
                  <a:schemeClr val="dk1"/>
                </a:solidFill>
                <a:latin typeface="Questrial"/>
                <a:ea typeface="Questrial"/>
                <a:cs typeface="Questrial"/>
                <a:sym typeface="Questrial"/>
              </a:rPr>
              <a:t>?</a:t>
            </a:r>
          </a:p>
          <a:p>
            <a:pPr marL="320040" marR="0" lvl="0" indent="-320040" algn="l" rtl="0">
              <a:spcBef>
                <a:spcPts val="700"/>
              </a:spcBef>
              <a:buClr>
                <a:srgbClr val="0D467A"/>
              </a:buClr>
              <a:buSzPct val="100000"/>
              <a:buFont typeface="Merriweather Sans"/>
              <a:buNone/>
            </a:pPr>
            <a:endParaRPr sz="29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How can I see an object?</a:t>
            </a:r>
          </a:p>
        </p:txBody>
      </p:sp>
      <p:sp>
        <p:nvSpPr>
          <p:cNvPr id="187" name="Shape 187"/>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r>
              <a:rPr lang="en-US" sz="2800" b="0" i="0" u="none" strike="noStrike" cap="none">
                <a:solidFill>
                  <a:schemeClr val="dk1"/>
                </a:solidFill>
                <a:latin typeface="Questrial"/>
                <a:ea typeface="Questrial"/>
                <a:cs typeface="Questrial"/>
                <a:sym typeface="Questrial"/>
              </a:rPr>
              <a:t>Look into the shoebox with the flap OPEN.</a:t>
            </a:r>
          </a:p>
          <a:p>
            <a:pPr marL="320040" marR="0" lvl="0" indent="-320040" algn="l" rtl="0">
              <a:spcBef>
                <a:spcPts val="700"/>
              </a:spcBef>
              <a:spcAft>
                <a:spcPts val="0"/>
              </a:spcAft>
              <a:buClr>
                <a:srgbClr val="0D467A"/>
              </a:buClr>
              <a:buSzPct val="100000"/>
              <a:buFont typeface="Merriweather Sans"/>
              <a:buNone/>
            </a:pPr>
            <a:endParaRPr sz="2800" b="0" i="0" u="none" strike="noStrike" cap="none">
              <a:solidFill>
                <a:schemeClr val="dk1"/>
              </a:solidFill>
              <a:latin typeface="Questrial"/>
              <a:ea typeface="Questrial"/>
              <a:cs typeface="Questrial"/>
              <a:sym typeface="Questrial"/>
            </a:endParaRPr>
          </a:p>
          <a:p>
            <a:pPr marL="0" marR="0" lvl="0" indent="0" algn="l" rtl="0">
              <a:spcBef>
                <a:spcPts val="700"/>
              </a:spcBef>
              <a:spcAft>
                <a:spcPts val="0"/>
              </a:spcAft>
              <a:buClr>
                <a:srgbClr val="0D467A"/>
              </a:buClr>
              <a:buSzPct val="25000"/>
              <a:buFont typeface="Merriweather Sans"/>
              <a:buNone/>
            </a:pPr>
            <a:r>
              <a:rPr lang="en-US" sz="2800" b="0" i="1" u="none" strike="noStrike" cap="none">
                <a:solidFill>
                  <a:schemeClr val="dk1"/>
                </a:solidFill>
                <a:latin typeface="Questrial"/>
                <a:ea typeface="Questrial"/>
                <a:cs typeface="Questrial"/>
                <a:sym typeface="Questrial"/>
              </a:rPr>
              <a:t>Think about:</a:t>
            </a:r>
          </a:p>
          <a:p>
            <a:pPr marL="0" marR="0" lvl="0" indent="0" algn="l" rtl="0">
              <a:spcBef>
                <a:spcPts val="700"/>
              </a:spcBef>
              <a:spcAft>
                <a:spcPts val="0"/>
              </a:spcAft>
              <a:buClr>
                <a:srgbClr val="0D467A"/>
              </a:buClr>
              <a:buSzPct val="25000"/>
              <a:buFont typeface="Merriweather Sans"/>
              <a:buNone/>
            </a:pPr>
            <a:r>
              <a:rPr lang="en-US" sz="2800" b="0" i="0" u="none" strike="noStrike" cap="none">
                <a:solidFill>
                  <a:schemeClr val="dk1"/>
                </a:solidFill>
                <a:latin typeface="Questrial"/>
                <a:ea typeface="Questrial"/>
                <a:cs typeface="Questrial"/>
                <a:sym typeface="Questrial"/>
              </a:rPr>
              <a:t>How does that help you understand how you can see </a:t>
            </a:r>
            <a:r>
              <a:rPr lang="en-US" sz="2800" b="0" i="1" u="none" strike="noStrike" cap="none">
                <a:solidFill>
                  <a:schemeClr val="dk1"/>
                </a:solidFill>
                <a:latin typeface="Questrial"/>
                <a:ea typeface="Questrial"/>
                <a:cs typeface="Questrial"/>
                <a:sym typeface="Questrial"/>
              </a:rPr>
              <a:t>the object</a:t>
            </a:r>
            <a:r>
              <a:rPr lang="en-US" sz="2800" b="0" i="0" u="none" strike="noStrike" cap="none">
                <a:solidFill>
                  <a:schemeClr val="dk1"/>
                </a:solidFill>
                <a:latin typeface="Questrial"/>
                <a:ea typeface="Questrial"/>
                <a:cs typeface="Questrial"/>
                <a:sym typeface="Questrial"/>
              </a:rPr>
              <a:t>?</a:t>
            </a:r>
          </a:p>
          <a:p>
            <a:pPr marL="320040" marR="0" lvl="0" indent="-320040" algn="l" rtl="0">
              <a:spcBef>
                <a:spcPts val="700"/>
              </a:spcBef>
              <a:buClr>
                <a:srgbClr val="0D467A"/>
              </a:buClr>
              <a:buSzPct val="100000"/>
              <a:buFont typeface="Merriweather Sans"/>
              <a:buNone/>
            </a:pPr>
            <a:endParaRPr sz="29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Light Box 1</a:t>
            </a:r>
          </a:p>
        </p:txBody>
      </p:sp>
      <p:graphicFrame>
        <p:nvGraphicFramePr>
          <p:cNvPr id="193" name="Shape 193"/>
          <p:cNvGraphicFramePr/>
          <p:nvPr/>
        </p:nvGraphicFramePr>
        <p:xfrm>
          <a:off x="457200" y="2057400"/>
          <a:ext cx="6537325" cy="2471750"/>
        </p:xfrm>
        <a:graphic>
          <a:graphicData uri="http://schemas.openxmlformats.org/drawingml/2006/table">
            <a:tbl>
              <a:tblPr>
                <a:noFill/>
                <a:tableStyleId>{6D1A42B7-D1ED-4FAF-96EE-C2D3F26BE832}</a:tableStyleId>
              </a:tblPr>
              <a:tblGrid>
                <a:gridCol w="1857375">
                  <a:extLst>
                    <a:ext uri="{9D8B030D-6E8A-4147-A177-3AD203B41FA5}">
                      <a16:colId xmlns:a16="http://schemas.microsoft.com/office/drawing/2014/main" val="20000"/>
                    </a:ext>
                  </a:extLst>
                </a:gridCol>
                <a:gridCol w="4679950">
                  <a:extLst>
                    <a:ext uri="{9D8B030D-6E8A-4147-A177-3AD203B41FA5}">
                      <a16:colId xmlns:a16="http://schemas.microsoft.com/office/drawing/2014/main" val="20001"/>
                    </a:ext>
                  </a:extLst>
                </a:gridCol>
              </a:tblGrid>
              <a:tr h="274650">
                <a:tc>
                  <a:txBody>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Observation</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1098550">
                <a:tc>
                  <a:txBody>
                    <a:bodyPr/>
                    <a:lstStyle/>
                    <a:p>
                      <a:pPr marL="0" marR="0" lvl="0" indent="0" algn="l" rtl="0">
                        <a:lnSpc>
                          <a:spcPct val="100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First: </a:t>
                      </a:r>
                    </a:p>
                    <a:p>
                      <a:pPr marL="0" marR="0" lvl="0" indent="0" algn="l" rtl="0">
                        <a:lnSpc>
                          <a:spcPct val="100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Lid Closed and Flap Closed</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1098550">
                <a:tc>
                  <a:txBody>
                    <a:bodyPr/>
                    <a:lstStyle/>
                    <a:p>
                      <a:pPr marL="0" marR="0" lvl="0" indent="0" algn="l" rtl="0">
                        <a:lnSpc>
                          <a:spcPct val="100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Second: </a:t>
                      </a:r>
                    </a:p>
                    <a:p>
                      <a:pPr marL="0" marR="0" lvl="0" indent="0" algn="l" rtl="0">
                        <a:lnSpc>
                          <a:spcPct val="100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Lid Closed and Flap Open</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94" name="Shape 194"/>
          <p:cNvSpPr txBox="1"/>
          <p:nvPr/>
        </p:nvSpPr>
        <p:spPr>
          <a:xfrm>
            <a:off x="381000" y="4724400"/>
            <a:ext cx="6955800" cy="1200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Questrial"/>
                <a:ea typeface="Questrial"/>
                <a:cs typeface="Questrial"/>
                <a:sym typeface="Questrial"/>
              </a:rPr>
              <a:t>Making Sense</a:t>
            </a:r>
          </a:p>
          <a:p>
            <a:pPr marL="0" marR="0" lvl="0" indent="0" algn="l" rtl="0">
              <a:spcBef>
                <a:spcPts val="0"/>
              </a:spcBef>
              <a:buNone/>
            </a:pPr>
            <a:endParaRPr sz="1000">
              <a:solidFill>
                <a:schemeClr val="dk1"/>
              </a:solidFill>
              <a:latin typeface="Questrial"/>
              <a:ea typeface="Questrial"/>
              <a:cs typeface="Questrial"/>
              <a:sym typeface="Questrial"/>
            </a:endParaRPr>
          </a:p>
          <a:p>
            <a:pPr marL="0" marR="0" lvl="0" indent="0" algn="l" rtl="0">
              <a:spcBef>
                <a:spcPts val="0"/>
              </a:spcBef>
              <a:buSzPct val="25000"/>
              <a:buNone/>
            </a:pPr>
            <a:r>
              <a:rPr lang="en-US" sz="1800">
                <a:solidFill>
                  <a:schemeClr val="dk1"/>
                </a:solidFill>
                <a:latin typeface="Questrial"/>
                <a:ea typeface="Questrial"/>
                <a:cs typeface="Questrial"/>
                <a:sym typeface="Questrial"/>
              </a:rPr>
              <a:t>Leverage Patterns</a:t>
            </a:r>
            <a:r>
              <a:rPr lang="en-US" sz="1800" b="1">
                <a:solidFill>
                  <a:schemeClr val="dk1"/>
                </a:solidFill>
                <a:latin typeface="Questrial"/>
                <a:ea typeface="Questrial"/>
                <a:cs typeface="Questrial"/>
                <a:sym typeface="Questrial"/>
              </a:rPr>
              <a:t>:  </a:t>
            </a:r>
            <a:r>
              <a:rPr lang="en-US" sz="2000" b="1">
                <a:solidFill>
                  <a:schemeClr val="dk1"/>
                </a:solidFill>
                <a:latin typeface="Questrial"/>
                <a:ea typeface="Questrial"/>
                <a:cs typeface="Questrial"/>
                <a:sym typeface="Questrial"/>
              </a:rPr>
              <a:t>How were your 2 observations </a:t>
            </a:r>
            <a:r>
              <a:rPr lang="en-US" sz="2000" b="1" i="1">
                <a:solidFill>
                  <a:schemeClr val="dk1"/>
                </a:solidFill>
                <a:latin typeface="Questrial"/>
                <a:ea typeface="Questrial"/>
                <a:cs typeface="Questrial"/>
                <a:sym typeface="Questrial"/>
              </a:rPr>
              <a:t>different</a:t>
            </a:r>
            <a:r>
              <a:rPr lang="en-US" sz="2000" b="1">
                <a:solidFill>
                  <a:schemeClr val="dk1"/>
                </a:solidFill>
                <a:latin typeface="Questrial"/>
                <a:ea typeface="Questrial"/>
                <a:cs typeface="Questrial"/>
                <a:sym typeface="Questrial"/>
              </a:rPr>
              <a:t>?</a:t>
            </a:r>
            <a:br>
              <a:rPr lang="en-US" sz="1800" b="1">
                <a:solidFill>
                  <a:schemeClr val="dk1"/>
                </a:solidFill>
                <a:latin typeface="Calibri"/>
                <a:ea typeface="Calibri"/>
                <a:cs typeface="Calibri"/>
                <a:sym typeface="Calibri"/>
              </a:rPr>
            </a:br>
            <a:r>
              <a:rPr lang="en-US" sz="1800" b="1">
                <a:solidFill>
                  <a:schemeClr val="dk1"/>
                </a:solidFill>
                <a:latin typeface="Calibri"/>
                <a:ea typeface="Calibri"/>
                <a:cs typeface="Calibri"/>
                <a:sym typeface="Calibri"/>
              </a:rPr>
              <a:t>  </a:t>
            </a:r>
          </a:p>
        </p:txBody>
      </p:sp>
      <p:sp>
        <p:nvSpPr>
          <p:cNvPr id="195" name="Shape 195"/>
          <p:cNvSpPr txBox="1"/>
          <p:nvPr/>
        </p:nvSpPr>
        <p:spPr>
          <a:xfrm>
            <a:off x="457200" y="1524000"/>
            <a:ext cx="784224" cy="4619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chemeClr val="dk1"/>
                </a:solidFill>
                <a:latin typeface="Calibri"/>
                <a:ea typeface="Calibri"/>
                <a:cs typeface="Calibri"/>
                <a:sym typeface="Calibri"/>
              </a:rPr>
              <a:t>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Light Box 2</a:t>
            </a:r>
          </a:p>
        </p:txBody>
      </p:sp>
      <p:sp>
        <p:nvSpPr>
          <p:cNvPr id="201" name="Shape 201"/>
          <p:cNvSpPr/>
          <p:nvPr/>
        </p:nvSpPr>
        <p:spPr>
          <a:xfrm>
            <a:off x="1562262" y="1557666"/>
            <a:ext cx="5811654" cy="440120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a:solidFill>
                  <a:schemeClr val="dk1"/>
                </a:solidFill>
                <a:latin typeface="Questrial"/>
                <a:ea typeface="Questrial"/>
                <a:cs typeface="Questrial"/>
                <a:sym typeface="Questrial"/>
              </a:rPr>
              <a:t>Add the divider to your light box. Keep the box lid closed and the slide flap open. </a:t>
            </a:r>
          </a:p>
          <a:p>
            <a:pPr marL="0" marR="0" lvl="0" indent="0" algn="l" rtl="0">
              <a:spcBef>
                <a:spcPts val="0"/>
              </a:spcBef>
              <a:buSzPct val="25000"/>
              <a:buNone/>
            </a:pPr>
            <a:r>
              <a:rPr lang="en-US" sz="4000">
                <a:solidFill>
                  <a:schemeClr val="dk1"/>
                </a:solidFill>
                <a:latin typeface="Questrial"/>
                <a:ea typeface="Questrial"/>
                <a:cs typeface="Questrial"/>
                <a:sym typeface="Questrial"/>
              </a:rPr>
              <a:t>Draw what you see and include as much detail as you can.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041275" y="152400"/>
            <a:ext cx="8153400" cy="1143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000" b="0" i="0" u="none" strike="noStrike" cap="none">
                <a:solidFill>
                  <a:schemeClr val="dk1"/>
                </a:solidFill>
                <a:latin typeface="Questrial"/>
                <a:ea typeface="Questrial"/>
                <a:cs typeface="Questrial"/>
                <a:sym typeface="Questrial"/>
              </a:rPr>
              <a:t>Create a </a:t>
            </a:r>
            <a:r>
              <a:rPr lang="en-US" sz="3000" b="0" i="0" u="none" strike="noStrike" cap="none">
                <a:solidFill>
                  <a:srgbClr val="0000FF"/>
                </a:solidFill>
                <a:latin typeface="Questrial"/>
                <a:ea typeface="Questrial"/>
                <a:cs typeface="Questrial"/>
                <a:sym typeface="Questrial"/>
              </a:rPr>
              <a:t>MODEL </a:t>
            </a:r>
            <a:r>
              <a:rPr lang="en-US" sz="3000" b="0" i="0" u="none" strike="noStrike" cap="none">
                <a:solidFill>
                  <a:schemeClr val="dk1"/>
                </a:solidFill>
                <a:latin typeface="Questrial"/>
                <a:ea typeface="Questrial"/>
                <a:cs typeface="Questrial"/>
                <a:sym typeface="Questrial"/>
              </a:rPr>
              <a:t>to help explain how we saw what we did in the 3 stages of the light box</a:t>
            </a:r>
          </a:p>
        </p:txBody>
      </p:sp>
      <p:sp>
        <p:nvSpPr>
          <p:cNvPr id="207" name="Shape 207"/>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Merriweather Sans"/>
              <a:buNone/>
            </a:pPr>
            <a:r>
              <a:rPr lang="en-US" sz="3200" b="0" i="1" u="none" strike="noStrike" cap="none">
                <a:solidFill>
                  <a:schemeClr val="dk1"/>
                </a:solidFill>
                <a:latin typeface="Questrial"/>
                <a:ea typeface="Questrial"/>
                <a:cs typeface="Questrial"/>
                <a:sym typeface="Questrial"/>
              </a:rPr>
              <a:t>Include:</a:t>
            </a:r>
          </a:p>
          <a:p>
            <a:pPr marL="514350" marR="0" lvl="0" indent="-514350" algn="l" rtl="0">
              <a:spcBef>
                <a:spcPts val="640"/>
              </a:spcBef>
              <a:spcAft>
                <a:spcPts val="0"/>
              </a:spcAft>
              <a:buClr>
                <a:schemeClr val="dk1"/>
              </a:buClr>
              <a:buSzPct val="100000"/>
              <a:buFont typeface="Arial"/>
              <a:buAutoNum type="arabicPeriod"/>
            </a:pPr>
            <a:r>
              <a:rPr lang="en-US" sz="3200" b="0" i="0" u="none" strike="noStrike" cap="none">
                <a:solidFill>
                  <a:schemeClr val="dk1"/>
                </a:solidFill>
                <a:latin typeface="Questrial"/>
                <a:ea typeface="Questrial"/>
                <a:cs typeface="Questrial"/>
                <a:sym typeface="Questrial"/>
              </a:rPr>
              <a:t>Components (relevant parts)</a:t>
            </a:r>
          </a:p>
          <a:p>
            <a:pPr marL="514350" marR="0" lvl="0" indent="-514350" algn="l" rtl="0">
              <a:spcBef>
                <a:spcPts val="640"/>
              </a:spcBef>
              <a:spcAft>
                <a:spcPts val="0"/>
              </a:spcAft>
              <a:buClr>
                <a:schemeClr val="dk1"/>
              </a:buClr>
              <a:buSzPct val="100000"/>
              <a:buFont typeface="Arial"/>
              <a:buAutoNum type="arabicPeriod"/>
            </a:pPr>
            <a:r>
              <a:rPr lang="en-US" sz="3200" b="0" i="0" u="none" strike="noStrike" cap="none">
                <a:solidFill>
                  <a:schemeClr val="dk1"/>
                </a:solidFill>
                <a:latin typeface="Questrial"/>
                <a:ea typeface="Questrial"/>
                <a:cs typeface="Questrial"/>
                <a:sym typeface="Questrial"/>
              </a:rPr>
              <a:t>Relationships (how the components interact)</a:t>
            </a:r>
          </a:p>
          <a:p>
            <a:pPr marL="914400" marR="0" lvl="1" indent="-520700" algn="l" rtl="0">
              <a:spcBef>
                <a:spcPts val="560"/>
              </a:spcBef>
              <a:spcAft>
                <a:spcPts val="0"/>
              </a:spcAft>
              <a:buClr>
                <a:schemeClr val="dk1"/>
              </a:buClr>
              <a:buSzPct val="100000"/>
              <a:buFont typeface="Arial"/>
              <a:buChar char="–"/>
            </a:pPr>
            <a:r>
              <a:rPr lang="en-US" sz="2800" b="0" i="0" u="none" strike="noStrike" cap="none">
                <a:solidFill>
                  <a:schemeClr val="dk1"/>
                </a:solidFill>
                <a:latin typeface="Questrial"/>
                <a:ea typeface="Questrial"/>
                <a:cs typeface="Questrial"/>
                <a:sym typeface="Questrial"/>
              </a:rPr>
              <a:t>What moves? What changes?</a:t>
            </a:r>
          </a:p>
          <a:p>
            <a:pPr marL="514350" marR="0" lvl="0" indent="-514350" algn="l" rtl="0">
              <a:spcBef>
                <a:spcPts val="640"/>
              </a:spcBef>
              <a:spcAft>
                <a:spcPts val="0"/>
              </a:spcAft>
              <a:buClr>
                <a:schemeClr val="dk1"/>
              </a:buClr>
              <a:buSzPct val="100000"/>
              <a:buFont typeface="Arial"/>
              <a:buAutoNum type="arabicPeriod"/>
            </a:pPr>
            <a:r>
              <a:rPr lang="en-US" sz="3200" b="0" i="0" u="none" strike="noStrike" cap="none">
                <a:solidFill>
                  <a:schemeClr val="dk1"/>
                </a:solidFill>
                <a:latin typeface="Questrial"/>
                <a:ea typeface="Questrial"/>
                <a:cs typeface="Questrial"/>
                <a:sym typeface="Questrial"/>
              </a:rPr>
              <a:t>Connections (to big science ideas, processes, theories, or laws)  </a:t>
            </a:r>
          </a:p>
          <a:p>
            <a:pPr marL="320040" marR="0" lvl="0" indent="-320040" algn="l" rtl="0">
              <a:spcBef>
                <a:spcPts val="700"/>
              </a:spcBef>
              <a:buClr>
                <a:srgbClr val="0D467A"/>
              </a:buClr>
              <a:buSzPct val="100000"/>
              <a:buFont typeface="Merriweather Sans"/>
              <a:buNone/>
            </a:pPr>
            <a:endParaRPr sz="29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1066800" y="81325"/>
            <a:ext cx="8077200" cy="1143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959" b="0" i="0" u="none" strike="noStrike" cap="none">
                <a:solidFill>
                  <a:schemeClr val="dk1"/>
                </a:solidFill>
                <a:latin typeface="Questrial"/>
                <a:ea typeface="Questrial"/>
                <a:cs typeface="Questrial"/>
                <a:sym typeface="Questrial"/>
              </a:rPr>
              <a:t>Crosscutting Concept:  </a:t>
            </a:r>
            <a:br>
              <a:rPr lang="en-US" sz="3959" b="0" i="0" u="none" strike="noStrike" cap="none">
                <a:solidFill>
                  <a:schemeClr val="dk1"/>
                </a:solidFill>
                <a:latin typeface="Questrial"/>
                <a:ea typeface="Questrial"/>
                <a:cs typeface="Questrial"/>
                <a:sym typeface="Questrial"/>
              </a:rPr>
            </a:br>
            <a:r>
              <a:rPr lang="en-US" sz="3959" b="0" i="0" u="none" strike="noStrike" cap="none">
                <a:solidFill>
                  <a:schemeClr val="dk1"/>
                </a:solidFill>
                <a:latin typeface="Questrial"/>
                <a:ea typeface="Questrial"/>
                <a:cs typeface="Questrial"/>
                <a:sym typeface="Questrial"/>
              </a:rPr>
              <a:t>System and System Models</a:t>
            </a:r>
          </a:p>
        </p:txBody>
      </p:sp>
      <p:sp>
        <p:nvSpPr>
          <p:cNvPr id="214" name="Shape 214"/>
          <p:cNvSpPr/>
          <p:nvPr/>
        </p:nvSpPr>
        <p:spPr>
          <a:xfrm>
            <a:off x="0" y="5601300"/>
            <a:ext cx="9144000" cy="1256700"/>
          </a:xfrm>
          <a:prstGeom prst="rect">
            <a:avLst/>
          </a:prstGeom>
          <a:solidFill>
            <a:schemeClr val="lt1"/>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215" name="Shape 215"/>
          <p:cNvSpPr txBox="1"/>
          <p:nvPr/>
        </p:nvSpPr>
        <p:spPr>
          <a:xfrm>
            <a:off x="228600" y="1524000"/>
            <a:ext cx="2649537" cy="34163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Questrial"/>
                <a:ea typeface="Questrial"/>
                <a:cs typeface="Questrial"/>
                <a:sym typeface="Questrial"/>
              </a:rPr>
              <a:t>Models</a:t>
            </a:r>
          </a:p>
          <a:p>
            <a:pPr marL="285750" marR="0" lvl="0" indent="-285750" algn="l" rtl="0">
              <a:spcBef>
                <a:spcPts val="0"/>
              </a:spcBef>
              <a:buClr>
                <a:schemeClr val="dk1"/>
              </a:buClr>
              <a:buSzPct val="100000"/>
              <a:buFont typeface="Arial"/>
              <a:buChar char="•"/>
            </a:pPr>
            <a:r>
              <a:rPr lang="en-US" sz="2400">
                <a:solidFill>
                  <a:schemeClr val="dk1"/>
                </a:solidFill>
                <a:latin typeface="Questrial"/>
                <a:ea typeface="Questrial"/>
                <a:cs typeface="Questrial"/>
                <a:sym typeface="Questrial"/>
              </a:rPr>
              <a:t>Components</a:t>
            </a:r>
          </a:p>
          <a:p>
            <a:pPr marL="285750" marR="0" lvl="0" indent="-285750" algn="l" rtl="0">
              <a:spcBef>
                <a:spcPts val="0"/>
              </a:spcBef>
              <a:buClr>
                <a:schemeClr val="dk1"/>
              </a:buClr>
              <a:buSzPct val="100000"/>
              <a:buFont typeface="Arial"/>
              <a:buChar char="•"/>
            </a:pPr>
            <a:r>
              <a:rPr lang="en-US" sz="2400">
                <a:solidFill>
                  <a:schemeClr val="dk1"/>
                </a:solidFill>
                <a:latin typeface="Questrial"/>
                <a:ea typeface="Questrial"/>
                <a:cs typeface="Questrial"/>
                <a:sym typeface="Questrial"/>
              </a:rPr>
              <a:t>Relationships</a:t>
            </a:r>
          </a:p>
          <a:p>
            <a:pPr marL="0" marR="0" lvl="0" indent="0" algn="l" rtl="0">
              <a:spcBef>
                <a:spcPts val="0"/>
              </a:spcBef>
              <a:buNone/>
            </a:pPr>
            <a:endParaRPr sz="2400">
              <a:solidFill>
                <a:schemeClr val="dk1"/>
              </a:solidFill>
              <a:latin typeface="Questrial"/>
              <a:ea typeface="Questrial"/>
              <a:cs typeface="Questrial"/>
              <a:sym typeface="Questrial"/>
            </a:endParaRPr>
          </a:p>
          <a:p>
            <a:pPr marL="0" marR="0" lvl="0" indent="0" algn="l" rtl="0">
              <a:spcBef>
                <a:spcPts val="0"/>
              </a:spcBef>
              <a:buSzPct val="25000"/>
              <a:buNone/>
            </a:pPr>
            <a:r>
              <a:rPr lang="en-US" sz="2400">
                <a:solidFill>
                  <a:schemeClr val="dk1"/>
                </a:solidFill>
                <a:latin typeface="Questrial"/>
                <a:ea typeface="Questrial"/>
                <a:cs typeface="Questrial"/>
                <a:sym typeface="Questrial"/>
              </a:rPr>
              <a:t>Energy and Matter flows</a:t>
            </a:r>
          </a:p>
          <a:p>
            <a:pPr marL="285750" marR="0" lvl="0" indent="-285750" algn="l" rtl="0">
              <a:spcBef>
                <a:spcPts val="0"/>
              </a:spcBef>
              <a:buClr>
                <a:schemeClr val="dk1"/>
              </a:buClr>
              <a:buSzPct val="100000"/>
              <a:buFont typeface="Arial"/>
              <a:buChar char="•"/>
            </a:pPr>
            <a:r>
              <a:rPr lang="en-US" sz="2400">
                <a:solidFill>
                  <a:schemeClr val="dk1"/>
                </a:solidFill>
                <a:latin typeface="Questrial"/>
                <a:ea typeface="Questrial"/>
                <a:cs typeface="Questrial"/>
                <a:sym typeface="Questrial"/>
              </a:rPr>
              <a:t>Inputs</a:t>
            </a:r>
          </a:p>
          <a:p>
            <a:pPr marL="285750" marR="0" lvl="0" indent="-285750" algn="l" rtl="0">
              <a:spcBef>
                <a:spcPts val="0"/>
              </a:spcBef>
              <a:buClr>
                <a:schemeClr val="dk1"/>
              </a:buClr>
              <a:buSzPct val="100000"/>
              <a:buFont typeface="Arial"/>
              <a:buChar char="•"/>
            </a:pPr>
            <a:r>
              <a:rPr lang="en-US" sz="2400">
                <a:solidFill>
                  <a:schemeClr val="dk1"/>
                </a:solidFill>
                <a:latin typeface="Questrial"/>
                <a:ea typeface="Questrial"/>
                <a:cs typeface="Questrial"/>
                <a:sym typeface="Questrial"/>
              </a:rPr>
              <a:t>Flow</a:t>
            </a:r>
          </a:p>
          <a:p>
            <a:pPr marL="285750" marR="0" lvl="0" indent="-285750" algn="l" rtl="0">
              <a:spcBef>
                <a:spcPts val="0"/>
              </a:spcBef>
              <a:buClr>
                <a:schemeClr val="dk1"/>
              </a:buClr>
              <a:buSzPct val="100000"/>
              <a:buFont typeface="Arial"/>
              <a:buChar char="•"/>
            </a:pPr>
            <a:r>
              <a:rPr lang="en-US" sz="2400">
                <a:solidFill>
                  <a:schemeClr val="dk1"/>
                </a:solidFill>
                <a:latin typeface="Questrial"/>
                <a:ea typeface="Questrial"/>
                <a:cs typeface="Questrial"/>
                <a:sym typeface="Questrial"/>
              </a:rPr>
              <a:t>Output</a:t>
            </a:r>
          </a:p>
        </p:txBody>
      </p:sp>
      <p:pic>
        <p:nvPicPr>
          <p:cNvPr id="216" name="Shape 216"/>
          <p:cNvPicPr preferRelativeResize="0"/>
          <p:nvPr/>
        </p:nvPicPr>
        <p:blipFill>
          <a:blip r:embed="rId3">
            <a:alphaModFix/>
          </a:blip>
          <a:stretch>
            <a:fillRect/>
          </a:stretch>
        </p:blipFill>
        <p:spPr>
          <a:xfrm>
            <a:off x="2538621" y="1600199"/>
            <a:ext cx="6497825" cy="5226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143000" y="152400"/>
            <a:ext cx="8001000" cy="1143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000" b="0" i="0" u="none" strike="noStrike" cap="none">
                <a:solidFill>
                  <a:schemeClr val="dk1"/>
                </a:solidFill>
                <a:latin typeface="Questrial"/>
                <a:ea typeface="Questrial"/>
                <a:cs typeface="Questrial"/>
                <a:sym typeface="Questrial"/>
              </a:rPr>
              <a:t>Create a </a:t>
            </a:r>
            <a:r>
              <a:rPr lang="en-US" sz="3000" b="0" i="0" u="none" strike="noStrike" cap="none">
                <a:solidFill>
                  <a:srgbClr val="0000FF"/>
                </a:solidFill>
                <a:latin typeface="Questrial"/>
                <a:ea typeface="Questrial"/>
                <a:cs typeface="Questrial"/>
                <a:sym typeface="Questrial"/>
              </a:rPr>
              <a:t>MODEL </a:t>
            </a:r>
            <a:r>
              <a:rPr lang="en-US" sz="3000" b="0" i="0" u="none" strike="noStrike" cap="none">
                <a:solidFill>
                  <a:schemeClr val="dk1"/>
                </a:solidFill>
                <a:latin typeface="Questrial"/>
                <a:ea typeface="Questrial"/>
                <a:cs typeface="Questrial"/>
                <a:sym typeface="Questrial"/>
              </a:rPr>
              <a:t>to help explain how we saw what we did in the 3 stages of the light box</a:t>
            </a:r>
          </a:p>
        </p:txBody>
      </p:sp>
      <p:sp>
        <p:nvSpPr>
          <p:cNvPr id="222" name="Shape 222"/>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Merriweather Sans"/>
              <a:buNone/>
            </a:pPr>
            <a:r>
              <a:rPr lang="en-US" sz="3200" b="0" i="1" u="none" strike="noStrike" cap="none">
                <a:solidFill>
                  <a:schemeClr val="dk1"/>
                </a:solidFill>
                <a:latin typeface="Questrial"/>
                <a:ea typeface="Questrial"/>
                <a:cs typeface="Questrial"/>
                <a:sym typeface="Questrial"/>
              </a:rPr>
              <a:t>Include:</a:t>
            </a:r>
          </a:p>
          <a:p>
            <a:pPr marL="514350" marR="0" lvl="0" indent="-514350" algn="l" rtl="0">
              <a:spcBef>
                <a:spcPts val="640"/>
              </a:spcBef>
              <a:spcAft>
                <a:spcPts val="0"/>
              </a:spcAft>
              <a:buClr>
                <a:schemeClr val="dk1"/>
              </a:buClr>
              <a:buSzPct val="100000"/>
              <a:buFont typeface="Arial"/>
              <a:buAutoNum type="arabicPeriod"/>
            </a:pPr>
            <a:r>
              <a:rPr lang="en-US" sz="3200" b="0" i="0" u="none" strike="noStrike" cap="none">
                <a:solidFill>
                  <a:schemeClr val="dk1"/>
                </a:solidFill>
                <a:latin typeface="Questrial"/>
                <a:ea typeface="Questrial"/>
                <a:cs typeface="Questrial"/>
                <a:sym typeface="Questrial"/>
              </a:rPr>
              <a:t>Components (relevant parts)</a:t>
            </a:r>
          </a:p>
          <a:p>
            <a:pPr marL="514350" marR="0" lvl="0" indent="-514350" algn="l" rtl="0">
              <a:spcBef>
                <a:spcPts val="640"/>
              </a:spcBef>
              <a:spcAft>
                <a:spcPts val="0"/>
              </a:spcAft>
              <a:buClr>
                <a:schemeClr val="dk1"/>
              </a:buClr>
              <a:buSzPct val="100000"/>
              <a:buFont typeface="Arial"/>
              <a:buAutoNum type="arabicPeriod"/>
            </a:pPr>
            <a:r>
              <a:rPr lang="en-US" sz="3200" b="0" i="0" u="none" strike="noStrike" cap="none">
                <a:solidFill>
                  <a:schemeClr val="dk1"/>
                </a:solidFill>
                <a:latin typeface="Questrial"/>
                <a:ea typeface="Questrial"/>
                <a:cs typeface="Questrial"/>
                <a:sym typeface="Questrial"/>
              </a:rPr>
              <a:t>Relationships (how the components interact)</a:t>
            </a:r>
          </a:p>
          <a:p>
            <a:pPr marL="914400" marR="0" lvl="1" indent="-520700" algn="l" rtl="0">
              <a:spcBef>
                <a:spcPts val="560"/>
              </a:spcBef>
              <a:spcAft>
                <a:spcPts val="0"/>
              </a:spcAft>
              <a:buClr>
                <a:schemeClr val="dk1"/>
              </a:buClr>
              <a:buSzPct val="100000"/>
              <a:buFont typeface="Arial"/>
              <a:buChar char="–"/>
            </a:pPr>
            <a:r>
              <a:rPr lang="en-US" sz="2800" b="0" i="0" u="none" strike="noStrike" cap="none">
                <a:solidFill>
                  <a:schemeClr val="dk1"/>
                </a:solidFill>
                <a:latin typeface="Questrial"/>
                <a:ea typeface="Questrial"/>
                <a:cs typeface="Questrial"/>
                <a:sym typeface="Questrial"/>
              </a:rPr>
              <a:t>What moves? What changes?</a:t>
            </a:r>
          </a:p>
          <a:p>
            <a:pPr marL="514350" marR="0" lvl="0" indent="-514350" algn="l" rtl="0">
              <a:spcBef>
                <a:spcPts val="640"/>
              </a:spcBef>
              <a:spcAft>
                <a:spcPts val="0"/>
              </a:spcAft>
              <a:buClr>
                <a:schemeClr val="dk1"/>
              </a:buClr>
              <a:buSzPct val="100000"/>
              <a:buFont typeface="Arial"/>
              <a:buAutoNum type="arabicPeriod"/>
            </a:pPr>
            <a:r>
              <a:rPr lang="en-US" sz="3200" b="0" i="0" u="none" strike="noStrike" cap="none">
                <a:solidFill>
                  <a:schemeClr val="dk1"/>
                </a:solidFill>
                <a:latin typeface="Questrial"/>
                <a:ea typeface="Questrial"/>
                <a:cs typeface="Questrial"/>
                <a:sym typeface="Questrial"/>
              </a:rPr>
              <a:t>Connections (to big science ideas, processes, theories, or laws)  </a:t>
            </a:r>
          </a:p>
          <a:p>
            <a:pPr marL="320040" marR="0" lvl="0" indent="-320040" algn="l" rtl="0">
              <a:spcBef>
                <a:spcPts val="700"/>
              </a:spcBef>
              <a:buClr>
                <a:srgbClr val="0D467A"/>
              </a:buClr>
              <a:buSzPct val="100000"/>
              <a:buFont typeface="Merriweather Sans"/>
              <a:buNone/>
            </a:pPr>
            <a:endParaRPr sz="29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066800" y="228600"/>
            <a:ext cx="7699200" cy="932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959" b="0" i="0" u="none" strike="noStrike" cap="none">
                <a:solidFill>
                  <a:schemeClr val="dk1"/>
                </a:solidFill>
                <a:latin typeface="Questrial"/>
                <a:ea typeface="Questrial"/>
                <a:cs typeface="Questrial"/>
                <a:sym typeface="Questrial"/>
              </a:rPr>
              <a:t>What is Three-Dimensional Learning?</a:t>
            </a:r>
          </a:p>
        </p:txBody>
      </p:sp>
      <p:sp>
        <p:nvSpPr>
          <p:cNvPr id="99" name="Shape 99"/>
          <p:cNvSpPr txBox="1">
            <a:spLocks noGrp="1"/>
          </p:cNvSpPr>
          <p:nvPr>
            <p:ph type="body" idx="1"/>
          </p:nvPr>
        </p:nvSpPr>
        <p:spPr>
          <a:xfrm>
            <a:off x="304800" y="1600200"/>
            <a:ext cx="8458200" cy="4267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r>
              <a:rPr lang="en-US" sz="3200" b="0" i="0" u="none" strike="noStrike" cap="none">
                <a:solidFill>
                  <a:schemeClr val="dk1"/>
                </a:solidFill>
                <a:latin typeface="Questrial"/>
                <a:ea typeface="Questrial"/>
                <a:cs typeface="Questrial"/>
                <a:sym typeface="Questrial"/>
              </a:rPr>
              <a:t>Three-dimensional learning shifts the focus of the science classroom to environments where </a:t>
            </a:r>
            <a:r>
              <a:rPr lang="en-US" sz="3200" b="1" i="0" u="sng" strike="noStrike" cap="none">
                <a:solidFill>
                  <a:schemeClr val="dk1"/>
                </a:solidFill>
                <a:latin typeface="Questrial"/>
                <a:ea typeface="Questrial"/>
                <a:cs typeface="Questrial"/>
                <a:sym typeface="Questrial"/>
              </a:rPr>
              <a:t>students</a:t>
            </a:r>
            <a:r>
              <a:rPr lang="en-US" sz="3200" b="0" i="0" u="none" strike="noStrike" cap="none">
                <a:solidFill>
                  <a:schemeClr val="dk1"/>
                </a:solidFill>
                <a:latin typeface="Questrial"/>
                <a:ea typeface="Questrial"/>
                <a:cs typeface="Questrial"/>
                <a:sym typeface="Questrial"/>
              </a:rPr>
              <a:t> use core ideas, crosscutting concepts with scientific practices to </a:t>
            </a:r>
            <a:r>
              <a:rPr lang="en-US" sz="3200" b="1" i="0" u="none" strike="noStrike" cap="none">
                <a:solidFill>
                  <a:schemeClr val="dk1"/>
                </a:solidFill>
                <a:latin typeface="Questrial"/>
                <a:ea typeface="Questrial"/>
                <a:cs typeface="Questrial"/>
                <a:sym typeface="Questrial"/>
              </a:rPr>
              <a:t>explore, examine, and use science ideas to explain how and why phenomena occur or to design solutions to problems</a:t>
            </a:r>
            <a:r>
              <a:rPr lang="en-US" sz="3200" b="0" i="0" u="none" strike="noStrike" cap="none">
                <a:solidFill>
                  <a:schemeClr val="dk1"/>
                </a:solidFill>
                <a:latin typeface="Questrial"/>
                <a:ea typeface="Questrial"/>
                <a:cs typeface="Questrial"/>
                <a:sym typeface="Questrial"/>
              </a:rPr>
              <a:t>.</a:t>
            </a:r>
          </a:p>
          <a:p>
            <a:pPr marL="0" marR="0" lvl="0" indent="0" algn="l" rtl="0">
              <a:spcBef>
                <a:spcPts val="700"/>
              </a:spcBef>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p:txBody>
      </p:sp>
      <p:sp>
        <p:nvSpPr>
          <p:cNvPr id="100" name="Shape 100"/>
          <p:cNvSpPr txBox="1"/>
          <p:nvPr/>
        </p:nvSpPr>
        <p:spPr>
          <a:xfrm rot="-3063368">
            <a:off x="5548893" y="2863888"/>
            <a:ext cx="1582179" cy="4913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Questrial"/>
              <a:buNone/>
            </a:pPr>
            <a:endParaRPr sz="2800" b="1" i="0" u="none" strike="noStrike" cap="none">
              <a:solidFill>
                <a:srgbClr val="595959"/>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p:nvPr/>
        </p:nvSpPr>
        <p:spPr>
          <a:xfrm>
            <a:off x="0" y="6126162"/>
            <a:ext cx="5333999" cy="731837"/>
          </a:xfrm>
          <a:prstGeom prst="rect">
            <a:avLst/>
          </a:prstGeom>
          <a:solidFill>
            <a:schemeClr val="lt1"/>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229" name="Shape 229"/>
          <p:cNvSpPr txBox="1">
            <a:spLocks noGrp="1"/>
          </p:cNvSpPr>
          <p:nvPr>
            <p:ph type="title"/>
          </p:nvPr>
        </p:nvSpPr>
        <p:spPr>
          <a:xfrm>
            <a:off x="457200" y="112713"/>
            <a:ext cx="8397874" cy="111918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Questrial"/>
              <a:buNone/>
            </a:pPr>
            <a:r>
              <a:rPr lang="en-US" sz="4000" b="0" i="0" u="none" strike="noStrike" cap="none">
                <a:solidFill>
                  <a:schemeClr val="dk1"/>
                </a:solidFill>
                <a:latin typeface="Questrial"/>
                <a:ea typeface="Questrial"/>
                <a:cs typeface="Questrial"/>
                <a:sym typeface="Questrial"/>
              </a:rPr>
              <a:t>Why can the girl see the tree?  </a:t>
            </a:r>
          </a:p>
        </p:txBody>
      </p:sp>
      <p:pic>
        <p:nvPicPr>
          <p:cNvPr id="230" name="Shape 230"/>
          <p:cNvPicPr preferRelativeResize="0"/>
          <p:nvPr/>
        </p:nvPicPr>
        <p:blipFill rotWithShape="1">
          <a:blip r:embed="rId3">
            <a:alphaModFix/>
          </a:blip>
          <a:srcRect b="4970"/>
          <a:stretch/>
        </p:blipFill>
        <p:spPr>
          <a:xfrm>
            <a:off x="1595000" y="1520000"/>
            <a:ext cx="5569500" cy="4660200"/>
          </a:xfrm>
          <a:prstGeom prst="rect">
            <a:avLst/>
          </a:prstGeom>
          <a:noFill/>
          <a:ln>
            <a:noFill/>
          </a:ln>
        </p:spPr>
      </p:pic>
      <p:pic>
        <p:nvPicPr>
          <p:cNvPr id="231" name="Shape 231"/>
          <p:cNvPicPr preferRelativeResize="0"/>
          <p:nvPr/>
        </p:nvPicPr>
        <p:blipFill rotWithShape="1">
          <a:blip r:embed="rId4">
            <a:alphaModFix/>
          </a:blip>
          <a:srcRect/>
          <a:stretch/>
        </p:blipFill>
        <p:spPr>
          <a:xfrm>
            <a:off x="0" y="5857875"/>
            <a:ext cx="2095499" cy="914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p:nvPr/>
        </p:nvSpPr>
        <p:spPr>
          <a:xfrm>
            <a:off x="0" y="6126162"/>
            <a:ext cx="5943599" cy="731837"/>
          </a:xfrm>
          <a:prstGeom prst="rect">
            <a:avLst/>
          </a:prstGeom>
          <a:solidFill>
            <a:schemeClr val="lt1"/>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238" name="Shape 238"/>
          <p:cNvSpPr txBox="1">
            <a:spLocks noGrp="1"/>
          </p:cNvSpPr>
          <p:nvPr>
            <p:ph type="title"/>
          </p:nvPr>
        </p:nvSpPr>
        <p:spPr>
          <a:xfrm>
            <a:off x="990600" y="449250"/>
            <a:ext cx="8105400" cy="4794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Why can’t the girl see the car?</a:t>
            </a:r>
          </a:p>
        </p:txBody>
      </p:sp>
      <p:pic>
        <p:nvPicPr>
          <p:cNvPr id="239" name="Shape 239"/>
          <p:cNvPicPr preferRelativeResize="0"/>
          <p:nvPr/>
        </p:nvPicPr>
        <p:blipFill rotWithShape="1">
          <a:blip r:embed="rId3">
            <a:alphaModFix/>
          </a:blip>
          <a:srcRect/>
          <a:stretch/>
        </p:blipFill>
        <p:spPr>
          <a:xfrm>
            <a:off x="762000" y="1603800"/>
            <a:ext cx="7293000" cy="4062900"/>
          </a:xfrm>
          <a:prstGeom prst="rect">
            <a:avLst/>
          </a:prstGeom>
          <a:noFill/>
          <a:ln>
            <a:noFill/>
          </a:ln>
        </p:spPr>
      </p:pic>
      <p:pic>
        <p:nvPicPr>
          <p:cNvPr id="240" name="Shape 240"/>
          <p:cNvPicPr preferRelativeResize="0"/>
          <p:nvPr/>
        </p:nvPicPr>
        <p:blipFill rotWithShape="1">
          <a:blip r:embed="rId4">
            <a:alphaModFix/>
          </a:blip>
          <a:srcRect/>
          <a:stretch/>
        </p:blipFill>
        <p:spPr>
          <a:xfrm>
            <a:off x="0" y="5857875"/>
            <a:ext cx="2095499" cy="91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1143000" y="152400"/>
            <a:ext cx="8001000" cy="1143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000" b="0" i="0" u="none" strike="noStrike" cap="none">
                <a:solidFill>
                  <a:schemeClr val="dk1"/>
                </a:solidFill>
                <a:latin typeface="Questrial"/>
                <a:ea typeface="Questrial"/>
                <a:cs typeface="Questrial"/>
                <a:sym typeface="Questrial"/>
              </a:rPr>
              <a:t>Create a </a:t>
            </a:r>
            <a:r>
              <a:rPr lang="en-US" sz="3000" b="0" i="0" u="none" strike="noStrike" cap="none">
                <a:solidFill>
                  <a:srgbClr val="0000FF"/>
                </a:solidFill>
                <a:latin typeface="Questrial"/>
                <a:ea typeface="Questrial"/>
                <a:cs typeface="Questrial"/>
                <a:sym typeface="Questrial"/>
              </a:rPr>
              <a:t>MODEL </a:t>
            </a:r>
            <a:r>
              <a:rPr lang="en-US" sz="3000" b="0" i="0" u="none" strike="noStrike" cap="none">
                <a:solidFill>
                  <a:schemeClr val="dk1"/>
                </a:solidFill>
                <a:latin typeface="Questrial"/>
                <a:ea typeface="Questrial"/>
                <a:cs typeface="Questrial"/>
                <a:sym typeface="Questrial"/>
              </a:rPr>
              <a:t>to help explain how we saw what we did in the 3 stages of the light box</a:t>
            </a:r>
          </a:p>
        </p:txBody>
      </p:sp>
      <p:sp>
        <p:nvSpPr>
          <p:cNvPr id="246" name="Shape 246"/>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Merriweather Sans"/>
              <a:buNone/>
            </a:pPr>
            <a:r>
              <a:rPr lang="en-US" sz="3200" b="0" i="1" u="none" strike="noStrike" cap="none">
                <a:solidFill>
                  <a:schemeClr val="dk1"/>
                </a:solidFill>
                <a:latin typeface="Questrial"/>
                <a:ea typeface="Questrial"/>
                <a:cs typeface="Questrial"/>
                <a:sym typeface="Questrial"/>
              </a:rPr>
              <a:t>Include:</a:t>
            </a:r>
          </a:p>
          <a:p>
            <a:pPr marL="514350" marR="0" lvl="0" indent="-514350" algn="l" rtl="0">
              <a:spcBef>
                <a:spcPts val="640"/>
              </a:spcBef>
              <a:spcAft>
                <a:spcPts val="0"/>
              </a:spcAft>
              <a:buClr>
                <a:schemeClr val="dk1"/>
              </a:buClr>
              <a:buSzPct val="100000"/>
              <a:buFont typeface="Arial"/>
              <a:buAutoNum type="arabicPeriod"/>
            </a:pPr>
            <a:r>
              <a:rPr lang="en-US" sz="3200" b="0" i="0" u="none" strike="noStrike" cap="none">
                <a:solidFill>
                  <a:schemeClr val="dk1"/>
                </a:solidFill>
                <a:latin typeface="Questrial"/>
                <a:ea typeface="Questrial"/>
                <a:cs typeface="Questrial"/>
                <a:sym typeface="Questrial"/>
              </a:rPr>
              <a:t>Components (relevant parts)</a:t>
            </a:r>
          </a:p>
          <a:p>
            <a:pPr marL="514350" marR="0" lvl="0" indent="-514350" algn="l" rtl="0">
              <a:spcBef>
                <a:spcPts val="640"/>
              </a:spcBef>
              <a:spcAft>
                <a:spcPts val="0"/>
              </a:spcAft>
              <a:buClr>
                <a:schemeClr val="dk1"/>
              </a:buClr>
              <a:buSzPct val="100000"/>
              <a:buFont typeface="Arial"/>
              <a:buAutoNum type="arabicPeriod"/>
            </a:pPr>
            <a:r>
              <a:rPr lang="en-US" sz="3200" b="0" i="0" u="none" strike="noStrike" cap="none">
                <a:solidFill>
                  <a:schemeClr val="dk1"/>
                </a:solidFill>
                <a:latin typeface="Questrial"/>
                <a:ea typeface="Questrial"/>
                <a:cs typeface="Questrial"/>
                <a:sym typeface="Questrial"/>
              </a:rPr>
              <a:t>Relationships (how the components interact)</a:t>
            </a:r>
          </a:p>
          <a:p>
            <a:pPr marL="914400" marR="0" lvl="1" indent="-520700" algn="l" rtl="0">
              <a:spcBef>
                <a:spcPts val="560"/>
              </a:spcBef>
              <a:spcAft>
                <a:spcPts val="0"/>
              </a:spcAft>
              <a:buClr>
                <a:schemeClr val="dk1"/>
              </a:buClr>
              <a:buSzPct val="100000"/>
              <a:buFont typeface="Arial"/>
              <a:buChar char="–"/>
            </a:pPr>
            <a:r>
              <a:rPr lang="en-US" sz="2800" b="0" i="0" u="none" strike="noStrike" cap="none">
                <a:solidFill>
                  <a:schemeClr val="dk1"/>
                </a:solidFill>
                <a:latin typeface="Questrial"/>
                <a:ea typeface="Questrial"/>
                <a:cs typeface="Questrial"/>
                <a:sym typeface="Questrial"/>
              </a:rPr>
              <a:t>What moves? What changes?</a:t>
            </a:r>
          </a:p>
          <a:p>
            <a:pPr marL="514350" marR="0" lvl="0" indent="-514350" algn="l" rtl="0">
              <a:spcBef>
                <a:spcPts val="640"/>
              </a:spcBef>
              <a:spcAft>
                <a:spcPts val="0"/>
              </a:spcAft>
              <a:buClr>
                <a:schemeClr val="dk1"/>
              </a:buClr>
              <a:buSzPct val="100000"/>
              <a:buFont typeface="Arial"/>
              <a:buAutoNum type="arabicPeriod"/>
            </a:pPr>
            <a:r>
              <a:rPr lang="en-US" sz="3200" b="0" i="0" u="none" strike="noStrike" cap="none">
                <a:solidFill>
                  <a:schemeClr val="dk1"/>
                </a:solidFill>
                <a:latin typeface="Questrial"/>
                <a:ea typeface="Questrial"/>
                <a:cs typeface="Questrial"/>
                <a:sym typeface="Questrial"/>
              </a:rPr>
              <a:t>Connections (to big science ideas, processes, theories, or laws)  </a:t>
            </a:r>
          </a:p>
          <a:p>
            <a:pPr marL="320040" marR="0" lvl="0" indent="-320040" algn="l" rtl="0">
              <a:spcBef>
                <a:spcPts val="700"/>
              </a:spcBef>
              <a:buClr>
                <a:srgbClr val="0D467A"/>
              </a:buClr>
              <a:buSzPct val="100000"/>
              <a:buFont typeface="Merriweather Sans"/>
              <a:buNone/>
            </a:pPr>
            <a:endParaRPr sz="29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1219200" y="228600"/>
            <a:ext cx="7699200" cy="990600"/>
          </a:xfrm>
          <a:prstGeom prst="rect">
            <a:avLst/>
          </a:prstGeom>
          <a:noFill/>
          <a:ln>
            <a:noFill/>
          </a:ln>
        </p:spPr>
        <p:txBody>
          <a:bodyPr lIns="91425" tIns="45700" rIns="91425" bIns="45700" anchor="ctr" anchorCtr="0">
            <a:noAutofit/>
          </a:bodyPr>
          <a:lstStyle/>
          <a:p>
            <a:pPr marL="0" marR="0" lvl="0" indent="0"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Consensus Model</a:t>
            </a:r>
          </a:p>
        </p:txBody>
      </p:sp>
      <p:sp>
        <p:nvSpPr>
          <p:cNvPr id="252" name="Shape 252"/>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320040" marR="0" lvl="0" indent="-320040" algn="l" rtl="0">
              <a:spcBef>
                <a:spcPts val="0"/>
              </a:spcBef>
              <a:spcAft>
                <a:spcPts val="0"/>
              </a:spcAft>
              <a:buClr>
                <a:srgbClr val="0D467A"/>
              </a:buClr>
              <a:buSzPct val="100000"/>
              <a:buFont typeface="Merriweather Sans"/>
              <a:buChar char="■"/>
            </a:pPr>
            <a:r>
              <a:rPr lang="en-US" sz="3200" b="0" i="0" u="none" strike="noStrike" cap="none">
                <a:solidFill>
                  <a:schemeClr val="dk1"/>
                </a:solidFill>
                <a:latin typeface="Questrial"/>
                <a:ea typeface="Questrial"/>
                <a:cs typeface="Questrial"/>
                <a:sym typeface="Questrial"/>
              </a:rPr>
              <a:t>At your table, share your models.</a:t>
            </a:r>
          </a:p>
          <a:p>
            <a:pPr marL="320040" marR="0" lvl="0" indent="-320040" algn="l" rtl="0">
              <a:spcBef>
                <a:spcPts val="700"/>
              </a:spcBef>
              <a:spcAft>
                <a:spcPts val="0"/>
              </a:spcAft>
              <a:buClr>
                <a:srgbClr val="0D467A"/>
              </a:buClr>
              <a:buSzPct val="100000"/>
              <a:buFont typeface="Merriweather Sans"/>
              <a:buChar char="■"/>
            </a:pPr>
            <a:r>
              <a:rPr lang="en-US" sz="3200" b="0" i="0" u="none" strike="noStrike" cap="none">
                <a:solidFill>
                  <a:schemeClr val="dk1"/>
                </a:solidFill>
                <a:latin typeface="Questrial"/>
                <a:ea typeface="Questrial"/>
                <a:cs typeface="Questrial"/>
                <a:sym typeface="Questrial"/>
              </a:rPr>
              <a:t>EXPLAIN the components and the relationship between the components.</a:t>
            </a:r>
          </a:p>
          <a:p>
            <a:pPr marL="320040" marR="0" lvl="0" indent="-320040" algn="l" rtl="0">
              <a:spcBef>
                <a:spcPts val="700"/>
              </a:spcBef>
              <a:buClr>
                <a:srgbClr val="0D467A"/>
              </a:buClr>
              <a:buSzPct val="100000"/>
              <a:buFont typeface="Merriweather Sans"/>
              <a:buChar char="■"/>
            </a:pPr>
            <a:r>
              <a:rPr lang="en-US" sz="3200" b="0" i="0" u="none" strike="noStrike" cap="none">
                <a:solidFill>
                  <a:schemeClr val="dk1"/>
                </a:solidFill>
                <a:latin typeface="Questrial"/>
                <a:ea typeface="Questrial"/>
                <a:cs typeface="Questrial"/>
                <a:sym typeface="Questrial"/>
              </a:rPr>
              <a:t>Using your table talk discussion and the visible thinking of group members, create a consensus model together to explain vision. </a:t>
            </a:r>
            <a:r>
              <a:rPr lang="en-US" sz="3200" b="0" i="1" u="none" strike="noStrike" cap="none">
                <a:solidFill>
                  <a:schemeClr val="dk1"/>
                </a:solidFill>
                <a:latin typeface="Questrial"/>
                <a:ea typeface="Questrial"/>
                <a:cs typeface="Questrial"/>
                <a:sym typeface="Questrial"/>
              </a:rPr>
              <a:t>These models will become part of a gallery walk.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p:nvPr/>
        </p:nvSpPr>
        <p:spPr>
          <a:xfrm>
            <a:off x="0" y="4391025"/>
            <a:ext cx="9144000" cy="2466974"/>
          </a:xfrm>
          <a:prstGeom prst="rect">
            <a:avLst/>
          </a:prstGeom>
          <a:solidFill>
            <a:schemeClr val="lt1"/>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259" name="Shape 259"/>
          <p:cNvSpPr/>
          <p:nvPr/>
        </p:nvSpPr>
        <p:spPr>
          <a:xfrm>
            <a:off x="838200" y="4391025"/>
            <a:ext cx="3184524" cy="642938"/>
          </a:xfrm>
          <a:prstGeom prst="roundRect">
            <a:avLst>
              <a:gd name="adj" fmla="val 16667"/>
            </a:avLst>
          </a:prstGeom>
          <a:solidFill>
            <a:schemeClr val="accent1"/>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1600" i="1">
                <a:solidFill>
                  <a:srgbClr val="000000"/>
                </a:solidFill>
                <a:latin typeface="Questrial"/>
                <a:ea typeface="Questrial"/>
                <a:cs typeface="Questrial"/>
                <a:sym typeface="Questrial"/>
              </a:rPr>
              <a:t>How </a:t>
            </a:r>
            <a:r>
              <a:rPr lang="en-US" sz="1600" i="1">
                <a:solidFill>
                  <a:schemeClr val="dk1"/>
                </a:solidFill>
                <a:latin typeface="Questrial"/>
                <a:ea typeface="Questrial"/>
                <a:cs typeface="Questrial"/>
                <a:sym typeface="Questrial"/>
              </a:rPr>
              <a:t>does light get to our eyes?</a:t>
            </a:r>
          </a:p>
          <a:p>
            <a:pPr marL="0" marR="0" lvl="0" indent="0" algn="ctr" rtl="0">
              <a:spcBef>
                <a:spcPts val="0"/>
              </a:spcBef>
              <a:buSzPct val="25000"/>
              <a:buNone/>
            </a:pPr>
            <a:r>
              <a:rPr lang="en-US" sz="1600" i="1">
                <a:solidFill>
                  <a:srgbClr val="000000"/>
                </a:solidFill>
                <a:latin typeface="Questrial"/>
                <a:ea typeface="Questrial"/>
                <a:cs typeface="Questrial"/>
                <a:sym typeface="Questrial"/>
              </a:rPr>
              <a:t>How does light allow vision?</a:t>
            </a:r>
          </a:p>
        </p:txBody>
      </p:sp>
      <p:sp>
        <p:nvSpPr>
          <p:cNvPr id="260" name="Shape 260"/>
          <p:cNvSpPr/>
          <p:nvPr/>
        </p:nvSpPr>
        <p:spPr>
          <a:xfrm>
            <a:off x="6434137" y="4391025"/>
            <a:ext cx="2024061" cy="642938"/>
          </a:xfrm>
          <a:prstGeom prst="roundRect">
            <a:avLst>
              <a:gd name="adj" fmla="val 16667"/>
            </a:avLst>
          </a:prstGeom>
          <a:solidFill>
            <a:srgbClr val="F9C9AA"/>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rgbClr val="000000"/>
                </a:solidFill>
                <a:latin typeface="Questrial"/>
                <a:ea typeface="Questrial"/>
                <a:cs typeface="Questrial"/>
                <a:sym typeface="Questrial"/>
              </a:rPr>
              <a:t>Add to/revise</a:t>
            </a:r>
          </a:p>
        </p:txBody>
      </p:sp>
      <p:sp>
        <p:nvSpPr>
          <p:cNvPr id="261" name="Shape 261"/>
          <p:cNvSpPr/>
          <p:nvPr/>
        </p:nvSpPr>
        <p:spPr>
          <a:xfrm>
            <a:off x="4179887" y="4421187"/>
            <a:ext cx="2095499" cy="642936"/>
          </a:xfrm>
          <a:prstGeom prst="roundRect">
            <a:avLst>
              <a:gd name="adj" fmla="val 16667"/>
            </a:avLst>
          </a:prstGeom>
          <a:solidFill>
            <a:srgbClr val="809FBE"/>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chemeClr val="dk1"/>
                </a:solidFill>
                <a:latin typeface="Questrial"/>
                <a:ea typeface="Questrial"/>
                <a:cs typeface="Questrial"/>
                <a:sym typeface="Questrial"/>
              </a:rPr>
              <a:t>Models, Explain, LS1</a:t>
            </a:r>
          </a:p>
          <a:p>
            <a:pPr marL="0" marR="0" lvl="0" indent="0" algn="ctr" rtl="0">
              <a:spcBef>
                <a:spcPts val="0"/>
              </a:spcBef>
              <a:buSzPct val="25000"/>
              <a:buNone/>
            </a:pPr>
            <a:r>
              <a:rPr lang="en-US" sz="1600">
                <a:solidFill>
                  <a:srgbClr val="000000"/>
                </a:solidFill>
                <a:latin typeface="Questrial"/>
                <a:ea typeface="Questrial"/>
                <a:cs typeface="Questrial"/>
                <a:sym typeface="Questrial"/>
              </a:rPr>
              <a:t>S&amp;F, Systems</a:t>
            </a:r>
          </a:p>
        </p:txBody>
      </p:sp>
      <p:sp>
        <p:nvSpPr>
          <p:cNvPr id="262" name="Shape 262"/>
          <p:cNvSpPr/>
          <p:nvPr/>
        </p:nvSpPr>
        <p:spPr>
          <a:xfrm>
            <a:off x="609600" y="3894137"/>
            <a:ext cx="228600" cy="685799"/>
          </a:xfrm>
          <a:prstGeom prst="leftBracket">
            <a:avLst>
              <a:gd name="adj" fmla="val 8333"/>
            </a:avLst>
          </a:prstGeom>
          <a:noFill/>
          <a:ln w="2857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00000"/>
              </a:solidFill>
              <a:latin typeface="Times New Roman"/>
              <a:ea typeface="Times New Roman"/>
              <a:cs typeface="Times New Roman"/>
              <a:sym typeface="Times New Roman"/>
            </a:endParaRPr>
          </a:p>
        </p:txBody>
      </p:sp>
      <p:sp>
        <p:nvSpPr>
          <p:cNvPr id="263" name="Shape 263"/>
          <p:cNvSpPr/>
          <p:nvPr/>
        </p:nvSpPr>
        <p:spPr>
          <a:xfrm>
            <a:off x="838200" y="5222875"/>
            <a:ext cx="3184524" cy="642938"/>
          </a:xfrm>
          <a:prstGeom prst="roundRect">
            <a:avLst>
              <a:gd name="adj" fmla="val 16667"/>
            </a:avLst>
          </a:prstGeom>
          <a:solidFill>
            <a:schemeClr val="accent1"/>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i="1">
                <a:solidFill>
                  <a:schemeClr val="dk1"/>
                </a:solidFill>
                <a:latin typeface="Questrial"/>
                <a:ea typeface="Questrial"/>
                <a:cs typeface="Questrial"/>
                <a:sym typeface="Questrial"/>
              </a:rPr>
              <a:t>How does the brain process signals? </a:t>
            </a:r>
          </a:p>
        </p:txBody>
      </p:sp>
      <p:sp>
        <p:nvSpPr>
          <p:cNvPr id="264" name="Shape 264"/>
          <p:cNvSpPr/>
          <p:nvPr/>
        </p:nvSpPr>
        <p:spPr>
          <a:xfrm>
            <a:off x="4179887" y="5222875"/>
            <a:ext cx="2095499" cy="642938"/>
          </a:xfrm>
          <a:prstGeom prst="roundRect">
            <a:avLst>
              <a:gd name="adj" fmla="val 16667"/>
            </a:avLst>
          </a:prstGeom>
          <a:solidFill>
            <a:srgbClr val="809FBE"/>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500">
                <a:solidFill>
                  <a:srgbClr val="000000"/>
                </a:solidFill>
                <a:latin typeface="Questrial"/>
                <a:ea typeface="Questrial"/>
                <a:cs typeface="Questrial"/>
                <a:sym typeface="Questrial"/>
              </a:rPr>
              <a:t>Models, </a:t>
            </a:r>
            <a:r>
              <a:rPr lang="en-US" sz="1500">
                <a:solidFill>
                  <a:schemeClr val="dk1"/>
                </a:solidFill>
                <a:latin typeface="Questrial"/>
                <a:ea typeface="Questrial"/>
                <a:cs typeface="Questrial"/>
                <a:sym typeface="Questrial"/>
              </a:rPr>
              <a:t>Explain, LS1,</a:t>
            </a:r>
          </a:p>
          <a:p>
            <a:pPr marL="0" marR="0" lvl="0" indent="0" algn="ctr" rtl="0">
              <a:spcBef>
                <a:spcPts val="0"/>
              </a:spcBef>
              <a:buSzPct val="25000"/>
              <a:buNone/>
            </a:pPr>
            <a:r>
              <a:rPr lang="en-US" sz="1500">
                <a:solidFill>
                  <a:srgbClr val="000000"/>
                </a:solidFill>
                <a:latin typeface="Questrial"/>
                <a:ea typeface="Questrial"/>
                <a:cs typeface="Questrial"/>
                <a:sym typeface="Questrial"/>
              </a:rPr>
              <a:t>S&amp;F, </a:t>
            </a:r>
            <a:r>
              <a:rPr lang="en-US" sz="1500">
                <a:solidFill>
                  <a:schemeClr val="dk1"/>
                </a:solidFill>
                <a:latin typeface="Questrial"/>
                <a:ea typeface="Questrial"/>
                <a:cs typeface="Questrial"/>
                <a:sym typeface="Questrial"/>
              </a:rPr>
              <a:t>Systems</a:t>
            </a:r>
          </a:p>
        </p:txBody>
      </p:sp>
      <p:sp>
        <p:nvSpPr>
          <p:cNvPr id="265" name="Shape 265"/>
          <p:cNvSpPr/>
          <p:nvPr/>
        </p:nvSpPr>
        <p:spPr>
          <a:xfrm>
            <a:off x="609600" y="4732337"/>
            <a:ext cx="228600" cy="685799"/>
          </a:xfrm>
          <a:prstGeom prst="leftBracket">
            <a:avLst>
              <a:gd name="adj" fmla="val 8333"/>
            </a:avLst>
          </a:prstGeom>
          <a:noFill/>
          <a:ln w="2857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00000"/>
              </a:solidFill>
              <a:latin typeface="Times New Roman"/>
              <a:ea typeface="Times New Roman"/>
              <a:cs typeface="Times New Roman"/>
              <a:sym typeface="Times New Roman"/>
            </a:endParaRPr>
          </a:p>
        </p:txBody>
      </p:sp>
      <p:sp>
        <p:nvSpPr>
          <p:cNvPr id="266" name="Shape 266"/>
          <p:cNvSpPr/>
          <p:nvPr/>
        </p:nvSpPr>
        <p:spPr>
          <a:xfrm>
            <a:off x="609600" y="5646737"/>
            <a:ext cx="228600" cy="685799"/>
          </a:xfrm>
          <a:prstGeom prst="leftBracket">
            <a:avLst>
              <a:gd name="adj" fmla="val 8333"/>
            </a:avLst>
          </a:prstGeom>
          <a:noFill/>
          <a:ln w="2857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00000"/>
              </a:solidFill>
              <a:latin typeface="Times New Roman"/>
              <a:ea typeface="Times New Roman"/>
              <a:cs typeface="Times New Roman"/>
              <a:sym typeface="Times New Roman"/>
            </a:endParaRPr>
          </a:p>
        </p:txBody>
      </p:sp>
      <p:sp>
        <p:nvSpPr>
          <p:cNvPr id="267" name="Shape 267"/>
          <p:cNvSpPr/>
          <p:nvPr/>
        </p:nvSpPr>
        <p:spPr>
          <a:xfrm>
            <a:off x="6434137" y="3589337"/>
            <a:ext cx="2024061" cy="642936"/>
          </a:xfrm>
          <a:prstGeom prst="roundRect">
            <a:avLst>
              <a:gd name="adj" fmla="val 16667"/>
            </a:avLst>
          </a:prstGeom>
          <a:solidFill>
            <a:srgbClr val="F9C9AA"/>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rgbClr val="000000"/>
                </a:solidFill>
                <a:latin typeface="Questrial"/>
                <a:ea typeface="Questrial"/>
                <a:cs typeface="Questrial"/>
                <a:sym typeface="Questrial"/>
              </a:rPr>
              <a:t>Initial explanation, model or design</a:t>
            </a:r>
          </a:p>
        </p:txBody>
      </p:sp>
      <p:sp>
        <p:nvSpPr>
          <p:cNvPr id="268" name="Shape 268"/>
          <p:cNvSpPr/>
          <p:nvPr/>
        </p:nvSpPr>
        <p:spPr>
          <a:xfrm>
            <a:off x="838200" y="3589337"/>
            <a:ext cx="3184524" cy="642936"/>
          </a:xfrm>
          <a:prstGeom prst="roundRect">
            <a:avLst>
              <a:gd name="adj" fmla="val 16667"/>
            </a:avLst>
          </a:prstGeom>
          <a:solidFill>
            <a:schemeClr val="accent1"/>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i="1">
                <a:solidFill>
                  <a:srgbClr val="000000"/>
                </a:solidFill>
                <a:latin typeface="Questrial"/>
                <a:ea typeface="Questrial"/>
                <a:cs typeface="Questrial"/>
                <a:sym typeface="Questrial"/>
              </a:rPr>
              <a:t>What </a:t>
            </a:r>
            <a:r>
              <a:rPr lang="en-US" sz="1800" i="1">
                <a:solidFill>
                  <a:schemeClr val="dk1"/>
                </a:solidFill>
                <a:latin typeface="Questrial"/>
                <a:ea typeface="Questrial"/>
                <a:cs typeface="Questrial"/>
                <a:sym typeface="Questrial"/>
              </a:rPr>
              <a:t>do you need to see?</a:t>
            </a:r>
          </a:p>
        </p:txBody>
      </p:sp>
      <p:sp>
        <p:nvSpPr>
          <p:cNvPr id="269" name="Shape 269"/>
          <p:cNvSpPr/>
          <p:nvPr/>
        </p:nvSpPr>
        <p:spPr>
          <a:xfrm>
            <a:off x="609600" y="1989138"/>
            <a:ext cx="228600" cy="1752600"/>
          </a:xfrm>
          <a:prstGeom prst="leftBracket">
            <a:avLst>
              <a:gd name="adj" fmla="val 8341"/>
            </a:avLst>
          </a:prstGeom>
          <a:noFill/>
          <a:ln w="2857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00000"/>
              </a:solidFill>
              <a:latin typeface="Times New Roman"/>
              <a:ea typeface="Times New Roman"/>
              <a:cs typeface="Times New Roman"/>
              <a:sym typeface="Times New Roman"/>
            </a:endParaRPr>
          </a:p>
        </p:txBody>
      </p:sp>
      <p:sp>
        <p:nvSpPr>
          <p:cNvPr id="270" name="Shape 270"/>
          <p:cNvSpPr/>
          <p:nvPr/>
        </p:nvSpPr>
        <p:spPr>
          <a:xfrm>
            <a:off x="4179887" y="3589337"/>
            <a:ext cx="2095499" cy="642936"/>
          </a:xfrm>
          <a:prstGeom prst="roundRect">
            <a:avLst>
              <a:gd name="adj" fmla="val 16667"/>
            </a:avLst>
          </a:prstGeom>
          <a:solidFill>
            <a:srgbClr val="809FBE"/>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600">
              <a:solidFill>
                <a:srgbClr val="000000"/>
              </a:solidFill>
              <a:latin typeface="Questrial"/>
              <a:ea typeface="Questrial"/>
              <a:cs typeface="Questrial"/>
              <a:sym typeface="Questrial"/>
            </a:endParaRPr>
          </a:p>
          <a:p>
            <a:pPr marL="0" marR="0" lvl="0" indent="0" algn="ctr" rtl="0">
              <a:spcBef>
                <a:spcPts val="0"/>
              </a:spcBef>
              <a:buNone/>
            </a:pPr>
            <a:endParaRPr sz="1600">
              <a:solidFill>
                <a:srgbClr val="000000"/>
              </a:solidFill>
              <a:latin typeface="Questrial"/>
              <a:ea typeface="Questrial"/>
              <a:cs typeface="Questrial"/>
              <a:sym typeface="Questrial"/>
            </a:endParaRPr>
          </a:p>
          <a:p>
            <a:pPr marL="0" marR="0" lvl="0" indent="0" algn="ctr" rtl="0">
              <a:spcBef>
                <a:spcPts val="0"/>
              </a:spcBef>
              <a:buSzPct val="25000"/>
              <a:buNone/>
            </a:pPr>
            <a:r>
              <a:rPr lang="en-US" sz="1600">
                <a:solidFill>
                  <a:srgbClr val="000000"/>
                </a:solidFill>
                <a:latin typeface="Questrial"/>
                <a:ea typeface="Questrial"/>
                <a:cs typeface="Questrial"/>
                <a:sym typeface="Questrial"/>
              </a:rPr>
              <a:t>Models, </a:t>
            </a:r>
            <a:r>
              <a:rPr lang="en-US" sz="1600">
                <a:solidFill>
                  <a:schemeClr val="dk1"/>
                </a:solidFill>
                <a:latin typeface="Questrial"/>
                <a:ea typeface="Questrial"/>
                <a:cs typeface="Questrial"/>
                <a:sym typeface="Questrial"/>
              </a:rPr>
              <a:t>PS4</a:t>
            </a:r>
          </a:p>
          <a:p>
            <a:pPr marL="0" marR="0" lvl="0" indent="0" algn="ctr" rtl="0">
              <a:spcBef>
                <a:spcPts val="0"/>
              </a:spcBef>
              <a:buSzPct val="25000"/>
              <a:buNone/>
            </a:pPr>
            <a:r>
              <a:rPr lang="en-US" sz="1600">
                <a:solidFill>
                  <a:schemeClr val="dk1"/>
                </a:solidFill>
                <a:latin typeface="Questrial"/>
                <a:ea typeface="Questrial"/>
                <a:cs typeface="Questrial"/>
                <a:sym typeface="Questrial"/>
              </a:rPr>
              <a:t>Systems</a:t>
            </a:r>
          </a:p>
          <a:p>
            <a:pPr marL="0" marR="0" lvl="0" indent="0" algn="ctr" rtl="0">
              <a:spcBef>
                <a:spcPts val="0"/>
              </a:spcBef>
              <a:buNone/>
            </a:pPr>
            <a:endParaRPr sz="1600">
              <a:solidFill>
                <a:srgbClr val="000000"/>
              </a:solidFill>
              <a:latin typeface="Questrial"/>
              <a:ea typeface="Questrial"/>
              <a:cs typeface="Questrial"/>
              <a:sym typeface="Questrial"/>
            </a:endParaRPr>
          </a:p>
          <a:p>
            <a:pPr marL="0" marR="0" lvl="0" indent="0" algn="ctr" rtl="0">
              <a:spcBef>
                <a:spcPts val="0"/>
              </a:spcBef>
              <a:buNone/>
            </a:pPr>
            <a:endParaRPr sz="1600">
              <a:solidFill>
                <a:srgbClr val="000000"/>
              </a:solidFill>
              <a:latin typeface="Questrial"/>
              <a:ea typeface="Questrial"/>
              <a:cs typeface="Questrial"/>
              <a:sym typeface="Questrial"/>
            </a:endParaRPr>
          </a:p>
        </p:txBody>
      </p:sp>
      <p:sp>
        <p:nvSpPr>
          <p:cNvPr id="271" name="Shape 271"/>
          <p:cNvSpPr/>
          <p:nvPr/>
        </p:nvSpPr>
        <p:spPr>
          <a:xfrm>
            <a:off x="838200" y="1684338"/>
            <a:ext cx="5078413" cy="852487"/>
          </a:xfrm>
          <a:prstGeom prst="roundRect">
            <a:avLst>
              <a:gd name="adj" fmla="val 16667"/>
            </a:avLst>
          </a:prstGeom>
          <a:solidFill>
            <a:schemeClr val="accent1"/>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i="1">
                <a:solidFill>
                  <a:srgbClr val="000000"/>
                </a:solidFill>
                <a:latin typeface="Questrial"/>
                <a:ea typeface="Questrial"/>
                <a:cs typeface="Questrial"/>
                <a:sym typeface="Questrial"/>
              </a:rPr>
              <a:t>Goal: Making sense of phenomena</a:t>
            </a:r>
          </a:p>
          <a:p>
            <a:pPr marL="0" marR="0" lvl="0" indent="0" algn="ctr" rtl="0">
              <a:spcBef>
                <a:spcPts val="0"/>
              </a:spcBef>
              <a:buSzPct val="25000"/>
              <a:buNone/>
            </a:pPr>
            <a:r>
              <a:rPr lang="en-US" sz="1800" i="1">
                <a:solidFill>
                  <a:srgbClr val="000000"/>
                </a:solidFill>
                <a:latin typeface="Questrial"/>
                <a:ea typeface="Questrial"/>
                <a:cs typeface="Questrial"/>
                <a:sym typeface="Questrial"/>
              </a:rPr>
              <a:t>Driving Question: Can I trust my eyes?</a:t>
            </a:r>
          </a:p>
        </p:txBody>
      </p:sp>
      <p:cxnSp>
        <p:nvCxnSpPr>
          <p:cNvPr id="272" name="Shape 272"/>
          <p:cNvCxnSpPr/>
          <p:nvPr/>
        </p:nvCxnSpPr>
        <p:spPr>
          <a:xfrm rot="10800000">
            <a:off x="5916613" y="2103438"/>
            <a:ext cx="608011" cy="0"/>
          </a:xfrm>
          <a:prstGeom prst="straightConnector1">
            <a:avLst/>
          </a:prstGeom>
          <a:noFill/>
          <a:ln w="38100" cap="flat" cmpd="sng">
            <a:solidFill>
              <a:schemeClr val="dk1"/>
            </a:solidFill>
            <a:prstDash val="solid"/>
            <a:round/>
            <a:headEnd type="none" w="med" len="med"/>
            <a:tailEnd type="stealth" w="lg" len="lg"/>
          </a:ln>
        </p:spPr>
      </p:cxnSp>
      <p:sp>
        <p:nvSpPr>
          <p:cNvPr id="273" name="Shape 273"/>
          <p:cNvSpPr/>
          <p:nvPr/>
        </p:nvSpPr>
        <p:spPr>
          <a:xfrm>
            <a:off x="6524625" y="1646238"/>
            <a:ext cx="1981199" cy="838199"/>
          </a:xfrm>
          <a:prstGeom prst="roundRect">
            <a:avLst>
              <a:gd name="adj" fmla="val 16667"/>
            </a:avLst>
          </a:prstGeom>
          <a:solidFill>
            <a:srgbClr val="80A0BB"/>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chemeClr val="dk1"/>
                </a:solidFill>
                <a:latin typeface="Questrial"/>
                <a:ea typeface="Questrial"/>
                <a:cs typeface="Questrial"/>
                <a:sym typeface="Questrial"/>
              </a:rPr>
              <a:t>Optical Illusions</a:t>
            </a:r>
          </a:p>
        </p:txBody>
      </p:sp>
      <p:sp>
        <p:nvSpPr>
          <p:cNvPr id="274" name="Shape 274"/>
          <p:cNvSpPr/>
          <p:nvPr/>
        </p:nvSpPr>
        <p:spPr>
          <a:xfrm>
            <a:off x="6434137" y="5222875"/>
            <a:ext cx="2024061" cy="642938"/>
          </a:xfrm>
          <a:prstGeom prst="roundRect">
            <a:avLst>
              <a:gd name="adj" fmla="val 16667"/>
            </a:avLst>
          </a:prstGeom>
          <a:solidFill>
            <a:srgbClr val="F9C9AA"/>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rgbClr val="000000"/>
                </a:solidFill>
                <a:latin typeface="Questrial"/>
                <a:ea typeface="Questrial"/>
                <a:cs typeface="Questrial"/>
                <a:sym typeface="Questrial"/>
              </a:rPr>
              <a:t>Add to/revise</a:t>
            </a:r>
          </a:p>
        </p:txBody>
      </p:sp>
      <p:sp>
        <p:nvSpPr>
          <p:cNvPr id="275" name="Shape 275"/>
          <p:cNvSpPr/>
          <p:nvPr/>
        </p:nvSpPr>
        <p:spPr>
          <a:xfrm>
            <a:off x="838200" y="5992812"/>
            <a:ext cx="3184524" cy="644524"/>
          </a:xfrm>
          <a:prstGeom prst="roundRect">
            <a:avLst>
              <a:gd name="adj" fmla="val 16667"/>
            </a:avLst>
          </a:prstGeom>
          <a:solidFill>
            <a:schemeClr val="accent1"/>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i="1">
                <a:solidFill>
                  <a:schemeClr val="dk1"/>
                </a:solidFill>
                <a:latin typeface="Questrial"/>
                <a:ea typeface="Questrial"/>
                <a:cs typeface="Questrial"/>
                <a:sym typeface="Questrial"/>
              </a:rPr>
              <a:t>What happens when light reaches an object?</a:t>
            </a:r>
          </a:p>
        </p:txBody>
      </p:sp>
      <p:sp>
        <p:nvSpPr>
          <p:cNvPr id="276" name="Shape 276"/>
          <p:cNvSpPr/>
          <p:nvPr/>
        </p:nvSpPr>
        <p:spPr>
          <a:xfrm>
            <a:off x="4179887" y="5992812"/>
            <a:ext cx="2095499" cy="644524"/>
          </a:xfrm>
          <a:prstGeom prst="roundRect">
            <a:avLst>
              <a:gd name="adj" fmla="val 16667"/>
            </a:avLst>
          </a:prstGeom>
          <a:solidFill>
            <a:srgbClr val="809FBE"/>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500">
                <a:solidFill>
                  <a:srgbClr val="000000"/>
                </a:solidFill>
                <a:latin typeface="Questrial"/>
                <a:ea typeface="Questrial"/>
                <a:cs typeface="Questrial"/>
                <a:sym typeface="Questrial"/>
              </a:rPr>
              <a:t>Explanations, Models PS4 </a:t>
            </a:r>
          </a:p>
          <a:p>
            <a:pPr marL="0" marR="0" lvl="0" indent="0" algn="ctr" rtl="0">
              <a:spcBef>
                <a:spcPts val="0"/>
              </a:spcBef>
              <a:buSzPct val="25000"/>
              <a:buNone/>
            </a:pPr>
            <a:r>
              <a:rPr lang="en-US" sz="1500">
                <a:solidFill>
                  <a:srgbClr val="000000"/>
                </a:solidFill>
                <a:latin typeface="Questrial"/>
                <a:ea typeface="Questrial"/>
                <a:cs typeface="Questrial"/>
                <a:sym typeface="Questrial"/>
              </a:rPr>
              <a:t>Systems, S&amp;F</a:t>
            </a:r>
          </a:p>
        </p:txBody>
      </p:sp>
      <p:sp>
        <p:nvSpPr>
          <p:cNvPr id="277" name="Shape 277"/>
          <p:cNvSpPr/>
          <p:nvPr/>
        </p:nvSpPr>
        <p:spPr>
          <a:xfrm>
            <a:off x="6434137" y="5992812"/>
            <a:ext cx="2024061" cy="644524"/>
          </a:xfrm>
          <a:prstGeom prst="roundRect">
            <a:avLst>
              <a:gd name="adj" fmla="val 16667"/>
            </a:avLst>
          </a:prstGeom>
          <a:solidFill>
            <a:srgbClr val="F9C9AA"/>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500">
                <a:solidFill>
                  <a:srgbClr val="000000"/>
                </a:solidFill>
                <a:latin typeface="Questrial"/>
                <a:ea typeface="Questrial"/>
                <a:cs typeface="Questrial"/>
                <a:sym typeface="Questrial"/>
              </a:rPr>
              <a:t>Final consensus explanation, model or design</a:t>
            </a:r>
          </a:p>
        </p:txBody>
      </p:sp>
      <p:sp>
        <p:nvSpPr>
          <p:cNvPr id="278" name="Shape 278"/>
          <p:cNvSpPr txBox="1"/>
          <p:nvPr/>
        </p:nvSpPr>
        <p:spPr>
          <a:xfrm>
            <a:off x="901700" y="2889250"/>
            <a:ext cx="3184524" cy="368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rgbClr val="000000"/>
                </a:solidFill>
                <a:latin typeface="Calibri"/>
                <a:ea typeface="Calibri"/>
                <a:cs typeface="Calibri"/>
                <a:sym typeface="Calibri"/>
              </a:rPr>
              <a:t>Phenomena-driven Questions</a:t>
            </a:r>
          </a:p>
        </p:txBody>
      </p:sp>
      <p:sp>
        <p:nvSpPr>
          <p:cNvPr id="279" name="Shape 279"/>
          <p:cNvSpPr txBox="1"/>
          <p:nvPr/>
        </p:nvSpPr>
        <p:spPr>
          <a:xfrm>
            <a:off x="4149725" y="2620963"/>
            <a:ext cx="2244724" cy="9239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rgbClr val="000000"/>
                </a:solidFill>
                <a:latin typeface="Calibri"/>
                <a:ea typeface="Calibri"/>
                <a:cs typeface="Calibri"/>
                <a:sym typeface="Calibri"/>
              </a:rPr>
              <a:t>Investigate and build knowledge through practices and CCCs</a:t>
            </a:r>
          </a:p>
        </p:txBody>
      </p:sp>
      <p:sp>
        <p:nvSpPr>
          <p:cNvPr id="280" name="Shape 280"/>
          <p:cNvSpPr txBox="1"/>
          <p:nvPr/>
        </p:nvSpPr>
        <p:spPr>
          <a:xfrm>
            <a:off x="6373812" y="2625725"/>
            <a:ext cx="2084387" cy="9239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rgbClr val="000000"/>
                </a:solidFill>
                <a:latin typeface="Calibri"/>
                <a:ea typeface="Calibri"/>
                <a:cs typeface="Calibri"/>
                <a:sym typeface="Calibri"/>
              </a:rPr>
              <a:t>Incrementally Build Explanations, Models, or Designs</a:t>
            </a:r>
          </a:p>
        </p:txBody>
      </p:sp>
      <p:sp>
        <p:nvSpPr>
          <p:cNvPr id="281" name="Shape 281"/>
          <p:cNvSpPr/>
          <p:nvPr/>
        </p:nvSpPr>
        <p:spPr>
          <a:xfrm>
            <a:off x="0" y="4364100"/>
            <a:ext cx="9144000" cy="3251100"/>
          </a:xfrm>
          <a:prstGeom prst="rect">
            <a:avLst/>
          </a:prstGeom>
          <a:solidFill>
            <a:schemeClr val="accent1">
              <a:alpha val="49803"/>
            </a:schemeClr>
          </a:solidFill>
          <a:ln w="10000" cap="flat" cmpd="sng">
            <a:solidFill>
              <a:schemeClr val="accent1"/>
            </a:solidFill>
            <a:prstDash val="solid"/>
            <a:round/>
            <a:headEnd type="none" w="med" len="med"/>
            <a:tailEnd type="none" w="med" len="med"/>
          </a:ln>
          <a:effectLst>
            <a:outerShdw blurRad="38100" dist="300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282" name="Shape 282"/>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Storyline for the Unit</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1066800" y="228600"/>
            <a:ext cx="8077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959" b="0" i="0" u="none" strike="noStrike" cap="none">
                <a:solidFill>
                  <a:schemeClr val="dk1"/>
                </a:solidFill>
                <a:latin typeface="Questrial"/>
                <a:ea typeface="Questrial"/>
                <a:cs typeface="Questrial"/>
                <a:sym typeface="Questrial"/>
              </a:rPr>
              <a:t>Models at the beginning of the Unit</a:t>
            </a:r>
          </a:p>
        </p:txBody>
      </p:sp>
      <p:pic>
        <p:nvPicPr>
          <p:cNvPr id="288" name="Shape 288" descr="C:\Users\twillard\AppData\Local\Microsoft\Windows\Temporary Internet Files\Content.Outlook\H2V5UAE0\IMG_1558.JPG"/>
          <p:cNvPicPr preferRelativeResize="0">
            <a:picLocks noGrp="1"/>
          </p:cNvPicPr>
          <p:nvPr>
            <p:ph type="body" idx="1"/>
          </p:nvPr>
        </p:nvPicPr>
        <p:blipFill rotWithShape="1">
          <a:blip r:embed="rId3">
            <a:alphaModFix/>
          </a:blip>
          <a:srcRect t="10494" b="10493"/>
          <a:stretch/>
        </p:blipFill>
        <p:spPr>
          <a:xfrm>
            <a:off x="0" y="1600200"/>
            <a:ext cx="9144000" cy="5257799"/>
          </a:xfrm>
          <a:prstGeom prst="rect">
            <a:avLst/>
          </a:prstGeom>
          <a:noFill/>
          <a:ln w="12700" cap="flat" cmpd="sng">
            <a:solidFill>
              <a:schemeClr val="dk1"/>
            </a:solidFill>
            <a:prstDash val="solid"/>
            <a:miter/>
            <a:headEnd type="none" w="med" len="med"/>
            <a:tailEnd type="none" w="med" len="med"/>
          </a:ln>
          <a:effectLst>
            <a:outerShdw blurRad="292100" dist="139700" dir="2700000" algn="tl" rotWithShape="0">
              <a:srgbClr val="333333">
                <a:alpha val="64705"/>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1066800" y="228600"/>
            <a:ext cx="8029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Models in the Middle of the Unit</a:t>
            </a:r>
          </a:p>
        </p:txBody>
      </p:sp>
      <p:sp>
        <p:nvSpPr>
          <p:cNvPr id="294" name="Shape 294"/>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320040" marR="0" lvl="0" indent="-320040" algn="l" rtl="0">
              <a:spcBef>
                <a:spcPts val="0"/>
              </a:spcBef>
              <a:buClr>
                <a:srgbClr val="0D467A"/>
              </a:buClr>
              <a:buSzPct val="100000"/>
              <a:buFont typeface="Merriweather Sans"/>
              <a:buNone/>
            </a:pPr>
            <a:endParaRPr sz="2900" b="0" i="0" u="none" strike="noStrike" cap="none">
              <a:solidFill>
                <a:schemeClr val="dk1"/>
              </a:solidFill>
              <a:latin typeface="Calibri"/>
              <a:ea typeface="Calibri"/>
              <a:cs typeface="Calibri"/>
              <a:sym typeface="Calibri"/>
            </a:endParaRPr>
          </a:p>
        </p:txBody>
      </p:sp>
      <p:pic>
        <p:nvPicPr>
          <p:cNvPr id="295" name="Shape 295" descr="C:\Users\twillard\AppData\Local\Microsoft\Windows\Temporary Internet Files\Content.Outlook\H2V5UAE0\IMG_1559.JPG"/>
          <p:cNvPicPr preferRelativeResize="0"/>
          <p:nvPr/>
        </p:nvPicPr>
        <p:blipFill rotWithShape="1">
          <a:blip r:embed="rId3">
            <a:alphaModFix/>
          </a:blip>
          <a:srcRect l="1343" t="10512" r="2307" b="7179"/>
          <a:stretch/>
        </p:blipFill>
        <p:spPr>
          <a:xfrm>
            <a:off x="0" y="1360487"/>
            <a:ext cx="8991599" cy="5373687"/>
          </a:xfrm>
          <a:prstGeom prst="rect">
            <a:avLst/>
          </a:prstGeom>
          <a:noFill/>
          <a:ln w="12700" cap="flat" cmpd="sng">
            <a:solidFill>
              <a:schemeClr val="dk1"/>
            </a:solidFill>
            <a:prstDash val="solid"/>
            <a:miter/>
            <a:headEnd type="none" w="med" len="med"/>
            <a:tailEnd type="none" w="med" len="med"/>
          </a:ln>
          <a:effectLst>
            <a:outerShdw blurRad="292100" dist="139700" dir="2700000" algn="tl" rotWithShape="0">
              <a:srgbClr val="333333">
                <a:alpha val="64705"/>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1066800" y="228600"/>
            <a:ext cx="8017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000" b="0" i="0" u="none" strike="noStrike" cap="none">
                <a:solidFill>
                  <a:schemeClr val="dk1"/>
                </a:solidFill>
                <a:latin typeface="Questrial"/>
                <a:ea typeface="Questrial"/>
                <a:cs typeface="Questrial"/>
                <a:sym typeface="Questrial"/>
              </a:rPr>
              <a:t>When evaluating student artifacts</a:t>
            </a:r>
          </a:p>
        </p:txBody>
      </p:sp>
      <p:sp>
        <p:nvSpPr>
          <p:cNvPr id="302" name="Shape 302"/>
          <p:cNvSpPr txBox="1">
            <a:spLocks noGrp="1"/>
          </p:cNvSpPr>
          <p:nvPr>
            <p:ph type="body" idx="1"/>
          </p:nvPr>
        </p:nvSpPr>
        <p:spPr>
          <a:xfrm>
            <a:off x="231647" y="1143000"/>
            <a:ext cx="8153400" cy="4495800"/>
          </a:xfrm>
          <a:prstGeom prst="rect">
            <a:avLst/>
          </a:prstGeom>
          <a:noFill/>
          <a:ln>
            <a:noFill/>
          </a:ln>
        </p:spPr>
        <p:txBody>
          <a:bodyPr lIns="91425" tIns="45700" rIns="91425" bIns="45700" anchor="t" anchorCtr="0">
            <a:noAutofit/>
          </a:bodyPr>
          <a:lstStyle/>
          <a:p>
            <a:pPr marL="393700" marR="0" lvl="1" indent="0" algn="l" rtl="0">
              <a:spcBef>
                <a:spcPts val="0"/>
              </a:spcBef>
              <a:spcAft>
                <a:spcPts val="0"/>
              </a:spcAft>
              <a:buClr>
                <a:srgbClr val="595959"/>
              </a:buClr>
              <a:buSzPct val="25000"/>
              <a:buFont typeface="Noto Sans Symbols"/>
              <a:buNone/>
            </a:pPr>
            <a:endParaRPr sz="3200" b="0" i="0" u="none" strike="noStrike" cap="none">
              <a:solidFill>
                <a:schemeClr val="dk1"/>
              </a:solidFill>
              <a:latin typeface="Calibri"/>
              <a:ea typeface="Calibri"/>
              <a:cs typeface="Calibri"/>
              <a:sym typeface="Calibri"/>
            </a:endParaRPr>
          </a:p>
          <a:p>
            <a:pPr marL="622300" marR="0" lvl="1" indent="-228600" algn="l" rtl="0">
              <a:spcBef>
                <a:spcPts val="238"/>
              </a:spcBef>
              <a:spcAft>
                <a:spcPts val="0"/>
              </a:spcAft>
              <a:buClr>
                <a:srgbClr val="000000"/>
              </a:buClr>
              <a:buSzPct val="25000"/>
              <a:buFont typeface="Noto Sans Symbols"/>
              <a:buNone/>
            </a:pPr>
            <a:endParaRPr sz="1200" b="0" i="0" u="none" strike="noStrike" cap="none">
              <a:solidFill>
                <a:schemeClr val="dk1"/>
              </a:solidFill>
              <a:latin typeface="Calibri"/>
              <a:ea typeface="Calibri"/>
              <a:cs typeface="Calibri"/>
              <a:sym typeface="Calibri"/>
            </a:endParaRPr>
          </a:p>
          <a:p>
            <a:pPr marL="908050" marR="0" lvl="1" indent="-514350" algn="l" rtl="0">
              <a:spcBef>
                <a:spcPts val="638"/>
              </a:spcBef>
              <a:spcAft>
                <a:spcPts val="0"/>
              </a:spcAft>
              <a:buClr>
                <a:srgbClr val="595959"/>
              </a:buClr>
              <a:buSzPct val="25000"/>
              <a:buFont typeface="Noto Sans Symbols"/>
              <a:buChar char="✓"/>
            </a:pPr>
            <a:r>
              <a:rPr lang="en-US" sz="3200" b="0" i="0" u="none" strike="noStrike" cap="none">
                <a:solidFill>
                  <a:schemeClr val="dk1"/>
                </a:solidFill>
                <a:latin typeface="Questrial"/>
                <a:ea typeface="Questrial"/>
                <a:cs typeface="Questrial"/>
                <a:sym typeface="Questrial"/>
              </a:rPr>
              <a:t>What does “this” artifact tell you about student understanding at the given point in the lesson? </a:t>
            </a:r>
          </a:p>
          <a:p>
            <a:pPr marL="1182370" marR="0" lvl="2" indent="-521969" algn="l" rtl="0">
              <a:spcBef>
                <a:spcPts val="638"/>
              </a:spcBef>
              <a:spcAft>
                <a:spcPts val="0"/>
              </a:spcAft>
              <a:buClr>
                <a:srgbClr val="595959"/>
              </a:buClr>
              <a:buSzPct val="25000"/>
              <a:buFont typeface="Noto Sans Symbols"/>
              <a:buChar char="◆"/>
            </a:pPr>
            <a:r>
              <a:rPr lang="en-US" sz="2900" b="0" i="0" u="none" strike="noStrike" cap="none">
                <a:solidFill>
                  <a:schemeClr val="dk1"/>
                </a:solidFill>
                <a:latin typeface="Questrial"/>
                <a:ea typeface="Questrial"/>
                <a:cs typeface="Questrial"/>
                <a:sym typeface="Questrial"/>
              </a:rPr>
              <a:t>Disciplinary Core ideas</a:t>
            </a:r>
          </a:p>
          <a:p>
            <a:pPr marL="1182370" marR="0" lvl="2" indent="-521969" algn="l" rtl="0">
              <a:spcBef>
                <a:spcPts val="638"/>
              </a:spcBef>
              <a:spcAft>
                <a:spcPts val="0"/>
              </a:spcAft>
              <a:buClr>
                <a:srgbClr val="595959"/>
              </a:buClr>
              <a:buSzPct val="25000"/>
              <a:buFont typeface="Noto Sans Symbols"/>
              <a:buChar char="◆"/>
            </a:pPr>
            <a:r>
              <a:rPr lang="en-US" sz="2900" b="0" i="0" u="none" strike="noStrike" cap="none">
                <a:solidFill>
                  <a:schemeClr val="dk1"/>
                </a:solidFill>
                <a:latin typeface="Questrial"/>
                <a:ea typeface="Questrial"/>
                <a:cs typeface="Questrial"/>
                <a:sym typeface="Questrial"/>
              </a:rPr>
              <a:t>Crosscutting Concepts</a:t>
            </a:r>
          </a:p>
          <a:p>
            <a:pPr marL="1182370" marR="0" lvl="2" indent="-521969" algn="l" rtl="0">
              <a:spcBef>
                <a:spcPts val="638"/>
              </a:spcBef>
              <a:spcAft>
                <a:spcPts val="0"/>
              </a:spcAft>
              <a:buClr>
                <a:srgbClr val="595959"/>
              </a:buClr>
              <a:buSzPct val="25000"/>
              <a:buFont typeface="Noto Sans Symbols"/>
              <a:buChar char="◆"/>
            </a:pPr>
            <a:r>
              <a:rPr lang="en-US" sz="2900" b="0" i="0" u="none" strike="noStrike" cap="none">
                <a:solidFill>
                  <a:schemeClr val="dk1"/>
                </a:solidFill>
                <a:latin typeface="Questrial"/>
                <a:ea typeface="Questrial"/>
                <a:cs typeface="Questrial"/>
                <a:sym typeface="Questrial"/>
              </a:rPr>
              <a:t>Science and Engineering Practices</a:t>
            </a:r>
          </a:p>
          <a:p>
            <a:pPr marL="622300" marR="0" lvl="1" indent="-228600" algn="l" rtl="0">
              <a:spcBef>
                <a:spcPts val="238"/>
              </a:spcBef>
              <a:buClr>
                <a:srgbClr val="000000"/>
              </a:buClr>
              <a:buSzPct val="25000"/>
              <a:buFont typeface="Noto Sans Symbols"/>
              <a:buNone/>
            </a:pPr>
            <a:endParaRPr sz="1200" b="0" i="0" u="none" strike="noStrike" cap="none">
              <a:solidFill>
                <a:schemeClr val="dk1"/>
              </a:solidFill>
              <a:latin typeface="Calibri"/>
              <a:ea typeface="Calibri"/>
              <a:cs typeface="Calibri"/>
              <a:sym typeface="Calibri"/>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What have we </a:t>
            </a:r>
            <a:r>
              <a:rPr lang="en-US" sz="4400" b="0" i="1" u="none" strike="noStrike" cap="none">
                <a:solidFill>
                  <a:schemeClr val="dk1"/>
                </a:solidFill>
                <a:latin typeface="Questrial"/>
                <a:ea typeface="Questrial"/>
                <a:cs typeface="Questrial"/>
                <a:sym typeface="Questrial"/>
              </a:rPr>
              <a:t>figured out</a:t>
            </a:r>
            <a:r>
              <a:rPr lang="en-US" sz="4400" b="0" i="0" u="none" strike="noStrike" cap="none">
                <a:solidFill>
                  <a:schemeClr val="dk1"/>
                </a:solidFill>
                <a:latin typeface="Questrial"/>
                <a:ea typeface="Questrial"/>
                <a:cs typeface="Questrial"/>
                <a:sym typeface="Questrial"/>
              </a:rPr>
              <a:t>?</a:t>
            </a:r>
          </a:p>
        </p:txBody>
      </p:sp>
      <p:sp>
        <p:nvSpPr>
          <p:cNvPr id="308" name="Shape 308"/>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320040" marR="0" lvl="0" indent="-320040" algn="l" rtl="0">
              <a:spcBef>
                <a:spcPts val="0"/>
              </a:spcBef>
              <a:spcAft>
                <a:spcPts val="0"/>
              </a:spcAft>
              <a:buClr>
                <a:srgbClr val="0D467A"/>
              </a:buClr>
              <a:buSzPct val="100000"/>
              <a:buFont typeface="Merriweather Sans"/>
              <a:buChar char="■"/>
            </a:pPr>
            <a:r>
              <a:rPr lang="en-US" sz="2900" b="0" i="0" u="none" strike="noStrike" cap="none">
                <a:solidFill>
                  <a:schemeClr val="dk1"/>
                </a:solidFill>
                <a:latin typeface="Questrial"/>
                <a:ea typeface="Questrial"/>
                <a:cs typeface="Questrial"/>
                <a:sym typeface="Questrial"/>
              </a:rPr>
              <a:t>Examine your 2 student artifacts. Using your MS-PS4 Handout, determine if the artifact(s) have evidence of student understanding of the Disciplinary Core Idea (DCI) or Crosscutting Concept (CCC) elements found on the handout.  </a:t>
            </a:r>
          </a:p>
          <a:p>
            <a:pPr marL="320040" marR="0" lvl="0" indent="-320040" algn="l" rtl="0">
              <a:spcBef>
                <a:spcPts val="700"/>
              </a:spcBef>
              <a:buClr>
                <a:srgbClr val="0D467A"/>
              </a:buClr>
              <a:buSzPct val="100000"/>
              <a:buFont typeface="Merriweather Sans"/>
              <a:buChar char="■"/>
            </a:pPr>
            <a:r>
              <a:rPr lang="en-US" sz="2900" b="0" i="0" u="none" strike="noStrike" cap="none">
                <a:solidFill>
                  <a:schemeClr val="dk1"/>
                </a:solidFill>
                <a:latin typeface="Questrial"/>
                <a:ea typeface="Questrial"/>
                <a:cs typeface="Questrial"/>
                <a:sym typeface="Questrial"/>
              </a:rPr>
              <a:t>Highlight the elements that you determine the students have communicated understanding of with their models.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320040" marR="0" lvl="0" indent="-320040" algn="l" rtl="0">
              <a:spcBef>
                <a:spcPts val="0"/>
              </a:spcBef>
              <a:spcAft>
                <a:spcPts val="0"/>
              </a:spcAft>
              <a:buClr>
                <a:srgbClr val="0D467A"/>
              </a:buClr>
              <a:buSzPct val="100000"/>
              <a:buFont typeface="Merriweather Sans"/>
              <a:buChar char="■"/>
            </a:pPr>
            <a:r>
              <a:rPr lang="en-US" sz="2900" b="0" i="0" u="none" strike="noStrike" cap="none">
                <a:solidFill>
                  <a:schemeClr val="dk1"/>
                </a:solidFill>
                <a:latin typeface="Questrial"/>
                <a:ea typeface="Questrial"/>
                <a:cs typeface="Questrial"/>
                <a:sym typeface="Questrial"/>
              </a:rPr>
              <a:t>Examine your 2 student artifacts. Using your Grades 6-8 and Grades 9-12 Science and Engineering (SEP) Handouts, determine which elements of the practices can be evidenced by these student artifacts.</a:t>
            </a:r>
          </a:p>
          <a:p>
            <a:pPr marL="320040" marR="0" lvl="0" indent="-320040" algn="l" rtl="0">
              <a:spcBef>
                <a:spcPts val="700"/>
              </a:spcBef>
              <a:spcAft>
                <a:spcPts val="0"/>
              </a:spcAft>
              <a:buClr>
                <a:srgbClr val="0D467A"/>
              </a:buClr>
              <a:buSzPct val="100000"/>
              <a:buFont typeface="Merriweather Sans"/>
              <a:buChar char="■"/>
            </a:pPr>
            <a:r>
              <a:rPr lang="en-US" sz="2900" b="0" i="0" u="none" strike="noStrike" cap="none">
                <a:solidFill>
                  <a:schemeClr val="dk1"/>
                </a:solidFill>
                <a:latin typeface="Questrial"/>
                <a:ea typeface="Questrial"/>
                <a:cs typeface="Questrial"/>
                <a:sym typeface="Questrial"/>
              </a:rPr>
              <a:t>Highlight the elements that you determine the students have communicated understanding of with their models. </a:t>
            </a:r>
          </a:p>
          <a:p>
            <a:pPr marL="320040" marR="0" lvl="0" indent="-320040" algn="l" rtl="0">
              <a:spcBef>
                <a:spcPts val="700"/>
              </a:spcBef>
              <a:spcAft>
                <a:spcPts val="0"/>
              </a:spcAft>
              <a:buClr>
                <a:srgbClr val="0D467A"/>
              </a:buClr>
              <a:buSzPct val="100000"/>
              <a:buFont typeface="Merriweather Sans"/>
              <a:buNone/>
            </a:pPr>
            <a:endParaRPr sz="2900" b="0" i="0" u="none" strike="noStrike" cap="none">
              <a:solidFill>
                <a:schemeClr val="dk1"/>
              </a:solidFill>
              <a:latin typeface="Questrial"/>
              <a:ea typeface="Questrial"/>
              <a:cs typeface="Questrial"/>
              <a:sym typeface="Questrial"/>
            </a:endParaRPr>
          </a:p>
          <a:p>
            <a:pPr marL="320040" marR="0" lvl="0" indent="-320040" algn="l" rtl="0">
              <a:spcBef>
                <a:spcPts val="700"/>
              </a:spcBef>
              <a:buClr>
                <a:srgbClr val="0D467A"/>
              </a:buClr>
              <a:buSzPct val="100000"/>
              <a:buFont typeface="Merriweather Sans"/>
              <a:buNone/>
            </a:pPr>
            <a:endParaRPr sz="2900" b="0" i="0" u="none" strike="noStrike" cap="none">
              <a:solidFill>
                <a:schemeClr val="dk1"/>
              </a:solidFill>
              <a:latin typeface="Questrial"/>
              <a:ea typeface="Questrial"/>
              <a:cs typeface="Questrial"/>
              <a:sym typeface="Questrial"/>
            </a:endParaRPr>
          </a:p>
        </p:txBody>
      </p:sp>
      <p:sp>
        <p:nvSpPr>
          <p:cNvPr id="314" name="Shape 314"/>
          <p:cNvSpPr txBox="1">
            <a:spLocks noGrp="1"/>
          </p:cNvSpPr>
          <p:nvPr>
            <p:ph type="title"/>
          </p:nvPr>
        </p:nvSpPr>
        <p:spPr>
          <a:xfrm>
            <a:off x="1066800" y="152400"/>
            <a:ext cx="7699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800" b="0" i="0" u="none" strike="noStrike" cap="none">
                <a:solidFill>
                  <a:schemeClr val="dk1"/>
                </a:solidFill>
                <a:latin typeface="Questrial"/>
                <a:ea typeface="Questrial"/>
                <a:cs typeface="Questrial"/>
                <a:sym typeface="Questrial"/>
              </a:rPr>
              <a:t>How have students engaged in SEP’s to </a:t>
            </a:r>
            <a:r>
              <a:rPr lang="en-US" sz="3800" b="0" i="1" u="none" strike="noStrike" cap="none">
                <a:solidFill>
                  <a:schemeClr val="dk1"/>
                </a:solidFill>
                <a:latin typeface="Questrial"/>
                <a:ea typeface="Questrial"/>
                <a:cs typeface="Questrial"/>
                <a:sym typeface="Questrial"/>
              </a:rPr>
              <a:t>Figure out</a:t>
            </a:r>
            <a:r>
              <a:rPr lang="en-US" sz="3800" b="0" i="0" u="none" strike="noStrike" cap="none">
                <a:solidFill>
                  <a:schemeClr val="dk1"/>
                </a:solidFill>
                <a:latin typeface="Questrial"/>
                <a:ea typeface="Questrial"/>
                <a:cs typeface="Questrial"/>
                <a:sym typeface="Questria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182880" marR="0" lvl="0" indent="-5079" algn="ctr" rtl="0">
              <a:lnSpc>
                <a:spcPct val="90000"/>
              </a:lnSpc>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“Learning About” or “Figuring Out”</a:t>
            </a:r>
          </a:p>
        </p:txBody>
      </p:sp>
      <p:sp>
        <p:nvSpPr>
          <p:cNvPr id="107" name="Shape 107"/>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320040" marR="0" lvl="0" indent="-320040" algn="l" rtl="0">
              <a:spcBef>
                <a:spcPts val="0"/>
              </a:spcBef>
              <a:spcAft>
                <a:spcPts val="0"/>
              </a:spcAft>
              <a:buClr>
                <a:srgbClr val="0D467A"/>
              </a:buClr>
              <a:buSzPct val="100000"/>
              <a:buFont typeface="Arial"/>
              <a:buChar char="•"/>
            </a:pPr>
            <a:r>
              <a:rPr lang="en-US" sz="3600" b="0" i="0" u="none" strike="noStrike" cap="none">
                <a:solidFill>
                  <a:srgbClr val="344D6C"/>
                </a:solidFill>
                <a:latin typeface="Questrial"/>
                <a:ea typeface="Questrial"/>
                <a:cs typeface="Questrial"/>
                <a:sym typeface="Questrial"/>
              </a:rPr>
              <a:t>Explanatory ideas </a:t>
            </a:r>
            <a:r>
              <a:rPr lang="en-US" sz="3600" b="0" i="0" u="none" strike="noStrike" cap="none">
                <a:solidFill>
                  <a:schemeClr val="dk1"/>
                </a:solidFill>
                <a:latin typeface="Questrial"/>
                <a:ea typeface="Questrial"/>
                <a:cs typeface="Questrial"/>
                <a:sym typeface="Questrial"/>
              </a:rPr>
              <a:t>are important so that students are figuring out phenomena and not just learning about facts and details.</a:t>
            </a:r>
          </a:p>
          <a:p>
            <a:pPr marL="320040" marR="0" lvl="0" indent="-320040" algn="l" rtl="0">
              <a:spcBef>
                <a:spcPts val="2500"/>
              </a:spcBef>
              <a:spcAft>
                <a:spcPts val="0"/>
              </a:spcAft>
              <a:buClr>
                <a:srgbClr val="0D467A"/>
              </a:buClr>
              <a:buSzPct val="100000"/>
              <a:buFont typeface="Arial"/>
              <a:buChar char="•"/>
            </a:pPr>
            <a:r>
              <a:rPr lang="en-US" sz="3600" b="0" i="0" u="none" strike="noStrike" cap="none">
                <a:solidFill>
                  <a:srgbClr val="344D6C"/>
                </a:solidFill>
                <a:latin typeface="Questrial"/>
                <a:ea typeface="Questrial"/>
                <a:cs typeface="Questrial"/>
                <a:sym typeface="Questrial"/>
              </a:rPr>
              <a:t>Science and engineering practices </a:t>
            </a:r>
            <a:r>
              <a:rPr lang="en-US" sz="3600" b="0" i="0" u="none" strike="noStrike" cap="none">
                <a:solidFill>
                  <a:schemeClr val="dk1"/>
                </a:solidFill>
                <a:latin typeface="Questrial"/>
                <a:ea typeface="Questrial"/>
                <a:cs typeface="Questrial"/>
                <a:sym typeface="Questrial"/>
              </a:rPr>
              <a:t>build explanatory ideas.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Table Share</a:t>
            </a:r>
          </a:p>
        </p:txBody>
      </p:sp>
      <p:sp>
        <p:nvSpPr>
          <p:cNvPr id="320" name="Shape 320"/>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320040" marR="0" lvl="0" indent="-320040" algn="l" rtl="0">
              <a:spcBef>
                <a:spcPts val="0"/>
              </a:spcBef>
              <a:spcAft>
                <a:spcPts val="0"/>
              </a:spcAft>
              <a:buClr>
                <a:srgbClr val="0D467A"/>
              </a:buClr>
              <a:buSzPct val="100000"/>
              <a:buFont typeface="Merriweather Sans"/>
              <a:buChar char="■"/>
            </a:pPr>
            <a:r>
              <a:rPr lang="en-US" sz="3200" b="0" i="0" u="none" strike="noStrike" cap="none">
                <a:solidFill>
                  <a:schemeClr val="dk1"/>
                </a:solidFill>
                <a:latin typeface="Questrial"/>
                <a:ea typeface="Questrial"/>
                <a:cs typeface="Questrial"/>
                <a:sym typeface="Questrial"/>
              </a:rPr>
              <a:t>Each pair should share their evidence (specific elements) of student opportunities to use each of the 3 dimensions to </a:t>
            </a:r>
            <a:r>
              <a:rPr lang="en-US" sz="3200" b="0" i="1" u="none" strike="noStrike" cap="none">
                <a:solidFill>
                  <a:schemeClr val="dk1"/>
                </a:solidFill>
                <a:latin typeface="Questrial"/>
                <a:ea typeface="Questrial"/>
                <a:cs typeface="Questrial"/>
                <a:sym typeface="Questrial"/>
              </a:rPr>
              <a:t>figure out</a:t>
            </a:r>
            <a:r>
              <a:rPr lang="en-US" sz="3200" b="0" i="0" u="none" strike="noStrike" cap="none">
                <a:solidFill>
                  <a:schemeClr val="dk1"/>
                </a:solidFill>
                <a:latin typeface="Questrial"/>
                <a:ea typeface="Questrial"/>
                <a:cs typeface="Questrial"/>
                <a:sym typeface="Questrial"/>
              </a:rPr>
              <a:t> our lesson-level phenomena.</a:t>
            </a:r>
          </a:p>
          <a:p>
            <a:pPr marL="320040" marR="0" lvl="0" indent="-320040" algn="l" rtl="0">
              <a:spcBef>
                <a:spcPts val="700"/>
              </a:spcBef>
              <a:spcAft>
                <a:spcPts val="0"/>
              </a:spcAft>
              <a:buClr>
                <a:srgbClr val="0D467A"/>
              </a:buClr>
              <a:buSzPct val="100000"/>
              <a:buFont typeface="Merriweather Sans"/>
              <a:buChar char="■"/>
            </a:pPr>
            <a:r>
              <a:rPr lang="en-US" sz="3200" b="0" i="0" u="none" strike="noStrike" cap="none">
                <a:solidFill>
                  <a:schemeClr val="dk1"/>
                </a:solidFill>
                <a:latin typeface="Questrial"/>
                <a:ea typeface="Questrial"/>
                <a:cs typeface="Questrial"/>
                <a:sym typeface="Questrial"/>
              </a:rPr>
              <a:t>As a group, discuss any evidence of evolving 3-dimensional understanding. (comparing model 1 to model 2).</a:t>
            </a:r>
          </a:p>
          <a:p>
            <a:pPr marL="320040" marR="0" lvl="0" indent="-320040" algn="l" rtl="0">
              <a:spcBef>
                <a:spcPts val="700"/>
              </a:spcBef>
              <a:spcAft>
                <a:spcPts val="0"/>
              </a:spcAft>
              <a:buClr>
                <a:srgbClr val="0D467A"/>
              </a:buClr>
              <a:buSzPct val="100000"/>
              <a:buFont typeface="Merriweather Sans"/>
              <a:buNone/>
            </a:pPr>
            <a:endParaRPr sz="2900" b="0" i="0" u="none" strike="noStrike" cap="none">
              <a:solidFill>
                <a:schemeClr val="dk1"/>
              </a:solidFill>
              <a:latin typeface="Questrial"/>
              <a:ea typeface="Questrial"/>
              <a:cs typeface="Questrial"/>
              <a:sym typeface="Questrial"/>
            </a:endParaRPr>
          </a:p>
          <a:p>
            <a:pPr marL="0" marR="0" lvl="0" indent="0" algn="l" rtl="0">
              <a:spcBef>
                <a:spcPts val="700"/>
              </a:spcBef>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1066800" y="228600"/>
            <a:ext cx="8074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959" b="0" i="0" u="none" strike="noStrike" cap="none">
                <a:solidFill>
                  <a:schemeClr val="dk1"/>
                </a:solidFill>
                <a:latin typeface="Questrial"/>
                <a:ea typeface="Questrial"/>
                <a:cs typeface="Questrial"/>
                <a:sym typeface="Questrial"/>
              </a:rPr>
              <a:t>Models at the beginning of the Unit</a:t>
            </a:r>
          </a:p>
        </p:txBody>
      </p:sp>
      <p:pic>
        <p:nvPicPr>
          <p:cNvPr id="326" name="Shape 326" descr="C:\Users\twillard\AppData\Local\Microsoft\Windows\Temporary Internet Files\Content.Outlook\H2V5UAE0\IMG_1558.JPG"/>
          <p:cNvPicPr preferRelativeResize="0">
            <a:picLocks noGrp="1"/>
          </p:cNvPicPr>
          <p:nvPr>
            <p:ph type="body" idx="1"/>
          </p:nvPr>
        </p:nvPicPr>
        <p:blipFill rotWithShape="1">
          <a:blip r:embed="rId3">
            <a:alphaModFix/>
          </a:blip>
          <a:srcRect t="10494" b="10493"/>
          <a:stretch/>
        </p:blipFill>
        <p:spPr>
          <a:xfrm>
            <a:off x="612647" y="1676400"/>
            <a:ext cx="8074200" cy="3810000"/>
          </a:xfrm>
          <a:prstGeom prst="rect">
            <a:avLst/>
          </a:prstGeom>
          <a:noFill/>
          <a:ln w="12700" cap="flat" cmpd="sng">
            <a:solidFill>
              <a:schemeClr val="dk1"/>
            </a:solidFill>
            <a:prstDash val="solid"/>
            <a:miter/>
            <a:headEnd type="none" w="med" len="med"/>
            <a:tailEnd type="none" w="med" len="med"/>
          </a:ln>
          <a:effectLst>
            <a:outerShdw blurRad="292100" dist="139700" dir="2700000" algn="tl" rotWithShape="0">
              <a:srgbClr val="333333">
                <a:alpha val="64705"/>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1066800" y="228600"/>
            <a:ext cx="79815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Models in the Middle of the Unit</a:t>
            </a:r>
          </a:p>
        </p:txBody>
      </p:sp>
      <p:sp>
        <p:nvSpPr>
          <p:cNvPr id="332" name="Shape 332"/>
          <p:cNvSpPr txBox="1">
            <a:spLocks noGrp="1"/>
          </p:cNvSpPr>
          <p:nvPr>
            <p:ph type="body" idx="1"/>
          </p:nvPr>
        </p:nvSpPr>
        <p:spPr>
          <a:xfrm>
            <a:off x="612647" y="1600200"/>
            <a:ext cx="7845552" cy="4343400"/>
          </a:xfrm>
          <a:prstGeom prst="rect">
            <a:avLst/>
          </a:prstGeom>
          <a:noFill/>
          <a:ln>
            <a:noFill/>
          </a:ln>
        </p:spPr>
        <p:txBody>
          <a:bodyPr lIns="91425" tIns="45700" rIns="91425" bIns="45700" anchor="t" anchorCtr="0">
            <a:noAutofit/>
          </a:bodyPr>
          <a:lstStyle/>
          <a:p>
            <a:pPr marL="320040" marR="0" lvl="0" indent="-320040" algn="l" rtl="0">
              <a:spcBef>
                <a:spcPts val="0"/>
              </a:spcBef>
              <a:buClr>
                <a:srgbClr val="0D467A"/>
              </a:buClr>
              <a:buSzPct val="100000"/>
              <a:buFont typeface="Merriweather Sans"/>
              <a:buNone/>
            </a:pPr>
            <a:endParaRPr sz="2900" b="0" i="0" u="none" strike="noStrike" cap="none">
              <a:solidFill>
                <a:schemeClr val="dk1"/>
              </a:solidFill>
              <a:latin typeface="Calibri"/>
              <a:ea typeface="Calibri"/>
              <a:cs typeface="Calibri"/>
              <a:sym typeface="Calibri"/>
            </a:endParaRPr>
          </a:p>
        </p:txBody>
      </p:sp>
      <p:pic>
        <p:nvPicPr>
          <p:cNvPr id="333" name="Shape 333" descr="C:\Users\twillard\AppData\Local\Microsoft\Windows\Temporary Internet Files\Content.Outlook\H2V5UAE0\IMG_1559.JPG"/>
          <p:cNvPicPr preferRelativeResize="0"/>
          <p:nvPr/>
        </p:nvPicPr>
        <p:blipFill rotWithShape="1">
          <a:blip r:embed="rId3">
            <a:alphaModFix/>
          </a:blip>
          <a:srcRect l="10469" t="10513" r="28991" b="37968"/>
          <a:stretch/>
        </p:blipFill>
        <p:spPr>
          <a:xfrm>
            <a:off x="477837" y="2813050"/>
            <a:ext cx="5964236" cy="3805238"/>
          </a:xfrm>
          <a:prstGeom prst="rect">
            <a:avLst/>
          </a:prstGeom>
          <a:noFill/>
          <a:ln w="9525" cap="flat" cmpd="sng">
            <a:solidFill>
              <a:schemeClr val="dk1"/>
            </a:solidFill>
            <a:prstDash val="solid"/>
            <a:miter/>
            <a:headEnd type="none" w="med" len="med"/>
            <a:tailEnd type="none" w="med" len="med"/>
          </a:ln>
        </p:spPr>
      </p:pic>
      <p:pic>
        <p:nvPicPr>
          <p:cNvPr id="334" name="Shape 334" descr="C:\Users\twillard\AppData\Local\Microsoft\Windows\Temporary Internet Files\Content.Outlook\H2V5UAE0\IMG_1559.JPG"/>
          <p:cNvPicPr preferRelativeResize="0"/>
          <p:nvPr/>
        </p:nvPicPr>
        <p:blipFill rotWithShape="1">
          <a:blip r:embed="rId3">
            <a:alphaModFix/>
          </a:blip>
          <a:srcRect l="10469" t="47832" r="70883" b="37968"/>
          <a:stretch/>
        </p:blipFill>
        <p:spPr>
          <a:xfrm>
            <a:off x="3767137" y="5964237"/>
            <a:ext cx="2306636" cy="654050"/>
          </a:xfrm>
          <a:prstGeom prst="rect">
            <a:avLst/>
          </a:prstGeom>
          <a:noFill/>
          <a:ln>
            <a:noFill/>
          </a:ln>
        </p:spPr>
      </p:pic>
      <p:pic>
        <p:nvPicPr>
          <p:cNvPr id="335" name="Shape 335" descr="C:\Users\twillard\AppData\Local\Microsoft\Windows\Temporary Internet Files\Content.Outlook\H2V5UAE0\IMG_1559.JPG"/>
          <p:cNvPicPr preferRelativeResize="0"/>
          <p:nvPr/>
        </p:nvPicPr>
        <p:blipFill rotWithShape="1">
          <a:blip r:embed="rId3">
            <a:alphaModFix/>
          </a:blip>
          <a:srcRect l="10469" t="47832" r="70883" b="37969"/>
          <a:stretch/>
        </p:blipFill>
        <p:spPr>
          <a:xfrm>
            <a:off x="3346239" y="5364739"/>
            <a:ext cx="2593074" cy="1253547"/>
          </a:xfrm>
          <a:prstGeom prst="rect">
            <a:avLst/>
          </a:prstGeom>
          <a:noFill/>
          <a:ln>
            <a:noFill/>
          </a:ln>
        </p:spPr>
      </p:pic>
      <p:pic>
        <p:nvPicPr>
          <p:cNvPr id="336" name="Shape 336" descr="C:\Users\twillard\AppData\Local\Microsoft\Windows\Temporary Internet Files\Content.Outlook\H2V5UAE0\IMG_1559.JPG"/>
          <p:cNvPicPr preferRelativeResize="0"/>
          <p:nvPr/>
        </p:nvPicPr>
        <p:blipFill rotWithShape="1">
          <a:blip r:embed="rId3">
            <a:alphaModFix/>
          </a:blip>
          <a:srcRect l="1343" t="10512" r="2307" b="7179"/>
          <a:stretch/>
        </p:blipFill>
        <p:spPr>
          <a:xfrm>
            <a:off x="5610225" y="1360487"/>
            <a:ext cx="3094037" cy="1982787"/>
          </a:xfrm>
          <a:prstGeom prst="rect">
            <a:avLst/>
          </a:prstGeom>
          <a:noFill/>
          <a:ln w="9525" cap="flat" cmpd="sng">
            <a:solidFill>
              <a:schemeClr val="dk1"/>
            </a:solidFill>
            <a:prstDash val="solid"/>
            <a:miter/>
            <a:headEnd type="none" w="med" len="med"/>
            <a:tailEnd type="none" w="med" len="med"/>
          </a:ln>
          <a:effectLst>
            <a:outerShdw blurRad="292100" dist="139700" dir="2700000" algn="tl" rotWithShape="0">
              <a:srgbClr val="333333">
                <a:alpha val="64705"/>
              </a:srgbClr>
            </a:outerShdw>
          </a:effectLst>
        </p:spPr>
      </p:pic>
      <p:sp>
        <p:nvSpPr>
          <p:cNvPr id="337" name="Shape 337"/>
          <p:cNvSpPr/>
          <p:nvPr/>
        </p:nvSpPr>
        <p:spPr>
          <a:xfrm>
            <a:off x="5862637" y="1360487"/>
            <a:ext cx="1971675" cy="1246187"/>
          </a:xfrm>
          <a:prstGeom prst="rect">
            <a:avLst/>
          </a:prstGeom>
          <a:noFill/>
          <a:ln w="127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1066800" y="228600"/>
            <a:ext cx="79695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Models in the Middle of the Unit</a:t>
            </a:r>
          </a:p>
        </p:txBody>
      </p:sp>
      <p:sp>
        <p:nvSpPr>
          <p:cNvPr id="343" name="Shape 343"/>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320040" marR="0" lvl="0" indent="-320040" algn="l" rtl="0">
              <a:spcBef>
                <a:spcPts val="0"/>
              </a:spcBef>
              <a:buClr>
                <a:srgbClr val="0D467A"/>
              </a:buClr>
              <a:buSzPct val="100000"/>
              <a:buFont typeface="Merriweather Sans"/>
              <a:buNone/>
            </a:pPr>
            <a:endParaRPr sz="2900" b="0" i="0" u="none" strike="noStrike" cap="none">
              <a:solidFill>
                <a:schemeClr val="dk1"/>
              </a:solidFill>
              <a:latin typeface="Calibri"/>
              <a:ea typeface="Calibri"/>
              <a:cs typeface="Calibri"/>
              <a:sym typeface="Calibri"/>
            </a:endParaRPr>
          </a:p>
        </p:txBody>
      </p:sp>
      <p:pic>
        <p:nvPicPr>
          <p:cNvPr id="344" name="Shape 344" descr="C:\Users\twillard\AppData\Local\Microsoft\Windows\Temporary Internet Files\Content.Outlook\H2V5UAE0\IMG_1559.JPG"/>
          <p:cNvPicPr preferRelativeResize="0"/>
          <p:nvPr/>
        </p:nvPicPr>
        <p:blipFill rotWithShape="1">
          <a:blip r:embed="rId3">
            <a:alphaModFix/>
          </a:blip>
          <a:srcRect l="1343" t="10512" r="2307" b="7179"/>
          <a:stretch/>
        </p:blipFill>
        <p:spPr>
          <a:xfrm>
            <a:off x="5355050" y="1360500"/>
            <a:ext cx="3349199" cy="2146200"/>
          </a:xfrm>
          <a:prstGeom prst="rect">
            <a:avLst/>
          </a:prstGeom>
          <a:noFill/>
          <a:ln w="9525" cap="flat" cmpd="sng">
            <a:solidFill>
              <a:schemeClr val="dk1"/>
            </a:solidFill>
            <a:prstDash val="solid"/>
            <a:miter/>
            <a:headEnd type="none" w="med" len="med"/>
            <a:tailEnd type="none" w="med" len="med"/>
          </a:ln>
          <a:effectLst>
            <a:outerShdw blurRad="292100" dist="139700" dir="2700000" algn="tl" rotWithShape="0">
              <a:srgbClr val="333333">
                <a:alpha val="64705"/>
              </a:srgbClr>
            </a:outerShdw>
          </a:effectLst>
        </p:spPr>
      </p:pic>
      <p:sp>
        <p:nvSpPr>
          <p:cNvPr id="345" name="Shape 345"/>
          <p:cNvSpPr/>
          <p:nvPr/>
        </p:nvSpPr>
        <p:spPr>
          <a:xfrm>
            <a:off x="6681788" y="2371725"/>
            <a:ext cx="1814512" cy="823913"/>
          </a:xfrm>
          <a:prstGeom prst="rect">
            <a:avLst/>
          </a:prstGeom>
          <a:noFill/>
          <a:ln w="127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pic>
        <p:nvPicPr>
          <p:cNvPr id="346" name="Shape 346" descr="C:\Users\twillard\AppData\Local\Microsoft\Windows\Temporary Internet Files\Content.Outlook\H2V5UAE0\IMG_1561.JPG"/>
          <p:cNvPicPr preferRelativeResize="0"/>
          <p:nvPr/>
        </p:nvPicPr>
        <p:blipFill rotWithShape="1">
          <a:blip r:embed="rId4">
            <a:alphaModFix/>
          </a:blip>
          <a:srcRect t="27631" b="10001"/>
          <a:stretch/>
        </p:blipFill>
        <p:spPr>
          <a:xfrm>
            <a:off x="155121" y="3506700"/>
            <a:ext cx="6764400" cy="3164100"/>
          </a:xfrm>
          <a:prstGeom prst="rect">
            <a:avLst/>
          </a:prstGeom>
          <a:noFill/>
          <a:ln>
            <a:noFill/>
          </a:ln>
        </p:spPr>
      </p:pic>
      <p:pic>
        <p:nvPicPr>
          <p:cNvPr id="347" name="Shape 347" descr="C:\Users\twillard\AppData\Local\Microsoft\Windows\Temporary Internet Files\Content.Outlook\H2V5UAE0\IMG_1561.JPG"/>
          <p:cNvPicPr preferRelativeResize="0"/>
          <p:nvPr/>
        </p:nvPicPr>
        <p:blipFill rotWithShape="1">
          <a:blip r:embed="rId4">
            <a:alphaModFix/>
          </a:blip>
          <a:srcRect t="42012" r="79520" b="35027"/>
          <a:stretch/>
        </p:blipFill>
        <p:spPr>
          <a:xfrm>
            <a:off x="457200" y="3817937"/>
            <a:ext cx="1250950" cy="1050924"/>
          </a:xfrm>
          <a:prstGeom prst="rect">
            <a:avLst/>
          </a:prstGeom>
          <a:noFill/>
          <a:ln>
            <a:noFill/>
          </a:ln>
        </p:spPr>
      </p:pic>
      <p:pic>
        <p:nvPicPr>
          <p:cNvPr id="348" name="Shape 348" descr="C:\Users\twillard\AppData\Local\Microsoft\Windows\Temporary Internet Files\Content.Outlook\H2V5UAE0\IMG_1561.JPG"/>
          <p:cNvPicPr preferRelativeResize="0"/>
          <p:nvPr/>
        </p:nvPicPr>
        <p:blipFill rotWithShape="1">
          <a:blip r:embed="rId4">
            <a:alphaModFix/>
          </a:blip>
          <a:srcRect t="42011" r="79520" b="35026"/>
          <a:stretch/>
        </p:blipFill>
        <p:spPr>
          <a:xfrm>
            <a:off x="610297" y="3970017"/>
            <a:ext cx="1249646" cy="1050876"/>
          </a:xfrm>
          <a:prstGeom prst="rect">
            <a:avLst/>
          </a:prstGeom>
          <a:noFill/>
          <a:ln>
            <a:noFill/>
          </a:ln>
        </p:spPr>
      </p:pic>
      <p:pic>
        <p:nvPicPr>
          <p:cNvPr id="349" name="Shape 349" descr="C:\Users\twillard\AppData\Local\Microsoft\Windows\Temporary Internet Files\Content.Outlook\H2V5UAE0\IMG_1561.JPG"/>
          <p:cNvPicPr preferRelativeResize="0"/>
          <p:nvPr/>
        </p:nvPicPr>
        <p:blipFill rotWithShape="1">
          <a:blip r:embed="rId4">
            <a:alphaModFix/>
          </a:blip>
          <a:srcRect t="42011" r="79520" b="35026"/>
          <a:stretch/>
        </p:blipFill>
        <p:spPr>
          <a:xfrm>
            <a:off x="3642632" y="3776673"/>
            <a:ext cx="1249646" cy="6778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1066800" y="228600"/>
            <a:ext cx="79935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Models in the Middle of the Unit</a:t>
            </a:r>
          </a:p>
        </p:txBody>
      </p:sp>
      <p:sp>
        <p:nvSpPr>
          <p:cNvPr id="355" name="Shape 355"/>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320040" marR="0" lvl="0" indent="-320040" algn="l" rtl="0">
              <a:spcBef>
                <a:spcPts val="0"/>
              </a:spcBef>
              <a:buClr>
                <a:srgbClr val="0D467A"/>
              </a:buClr>
              <a:buSzPct val="100000"/>
              <a:buFont typeface="Merriweather Sans"/>
              <a:buNone/>
            </a:pPr>
            <a:endParaRPr sz="2900" b="0" i="0" u="none" strike="noStrike" cap="none">
              <a:solidFill>
                <a:schemeClr val="dk1"/>
              </a:solidFill>
              <a:latin typeface="Calibri"/>
              <a:ea typeface="Calibri"/>
              <a:cs typeface="Calibri"/>
              <a:sym typeface="Calibri"/>
            </a:endParaRPr>
          </a:p>
        </p:txBody>
      </p:sp>
      <p:pic>
        <p:nvPicPr>
          <p:cNvPr id="356" name="Shape 356" descr="C:\Users\twillard\AppData\Local\Microsoft\Windows\Temporary Internet Files\Content.Outlook\H2V5UAE0\IMG_1559.JPG"/>
          <p:cNvPicPr preferRelativeResize="0"/>
          <p:nvPr/>
        </p:nvPicPr>
        <p:blipFill rotWithShape="1">
          <a:blip r:embed="rId3">
            <a:alphaModFix/>
          </a:blip>
          <a:srcRect l="1343" t="10512" r="2307" b="7179"/>
          <a:stretch/>
        </p:blipFill>
        <p:spPr>
          <a:xfrm>
            <a:off x="5448450" y="1360500"/>
            <a:ext cx="3255899" cy="2086500"/>
          </a:xfrm>
          <a:prstGeom prst="rect">
            <a:avLst/>
          </a:prstGeom>
          <a:noFill/>
          <a:ln w="9525" cap="flat" cmpd="sng">
            <a:solidFill>
              <a:schemeClr val="dk1"/>
            </a:solidFill>
            <a:prstDash val="solid"/>
            <a:miter/>
            <a:headEnd type="none" w="med" len="med"/>
            <a:tailEnd type="none" w="med" len="med"/>
          </a:ln>
          <a:effectLst>
            <a:outerShdw blurRad="292100" dist="139700" dir="2700000" algn="tl" rotWithShape="0">
              <a:srgbClr val="333333">
                <a:alpha val="64705"/>
              </a:srgbClr>
            </a:outerShdw>
          </a:effectLst>
        </p:spPr>
      </p:pic>
      <p:pic>
        <p:nvPicPr>
          <p:cNvPr id="357" name="Shape 357" descr="C:\Users\twillard\AppData\Local\Microsoft\Windows\Temporary Internet Files\Content.Outlook\H2V5UAE0\IMG_1560.JPG"/>
          <p:cNvPicPr preferRelativeResize="0"/>
          <p:nvPr/>
        </p:nvPicPr>
        <p:blipFill rotWithShape="1">
          <a:blip r:embed="rId4">
            <a:alphaModFix/>
          </a:blip>
          <a:srcRect l="7018" t="13844" r="12499" b="2819"/>
          <a:stretch/>
        </p:blipFill>
        <p:spPr>
          <a:xfrm>
            <a:off x="457200" y="2823600"/>
            <a:ext cx="4940700" cy="3836100"/>
          </a:xfrm>
          <a:prstGeom prst="rect">
            <a:avLst/>
          </a:prstGeom>
          <a:noFill/>
          <a:ln>
            <a:noFill/>
          </a:ln>
        </p:spPr>
      </p:pic>
      <p:sp>
        <p:nvSpPr>
          <p:cNvPr id="358" name="Shape 358"/>
          <p:cNvSpPr/>
          <p:nvPr/>
        </p:nvSpPr>
        <p:spPr>
          <a:xfrm>
            <a:off x="5457825" y="2641600"/>
            <a:ext cx="984300" cy="777900"/>
          </a:xfrm>
          <a:prstGeom prst="rect">
            <a:avLst/>
          </a:prstGeom>
          <a:noFill/>
          <a:ln w="127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1066800" y="228600"/>
            <a:ext cx="8017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Models in the Middle of the Unit</a:t>
            </a:r>
          </a:p>
        </p:txBody>
      </p:sp>
      <p:sp>
        <p:nvSpPr>
          <p:cNvPr id="364" name="Shape 364"/>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320040" marR="0" lvl="0" indent="-320040" algn="l" rtl="0">
              <a:spcBef>
                <a:spcPts val="0"/>
              </a:spcBef>
              <a:buClr>
                <a:srgbClr val="0D467A"/>
              </a:buClr>
              <a:buSzPct val="100000"/>
              <a:buFont typeface="Merriweather Sans"/>
              <a:buNone/>
            </a:pPr>
            <a:endParaRPr sz="2900" b="0" i="0" u="none" strike="noStrike" cap="none">
              <a:solidFill>
                <a:schemeClr val="dk1"/>
              </a:solidFill>
              <a:latin typeface="Calibri"/>
              <a:ea typeface="Calibri"/>
              <a:cs typeface="Calibri"/>
              <a:sym typeface="Calibri"/>
            </a:endParaRPr>
          </a:p>
        </p:txBody>
      </p:sp>
      <p:pic>
        <p:nvPicPr>
          <p:cNvPr id="365" name="Shape 365" descr="C:\Users\twillard\AppData\Local\Microsoft\Windows\Temporary Internet Files\Content.Outlook\H2V5UAE0\IMG_1559.JPG"/>
          <p:cNvPicPr preferRelativeResize="0"/>
          <p:nvPr/>
        </p:nvPicPr>
        <p:blipFill rotWithShape="1">
          <a:blip r:embed="rId3">
            <a:alphaModFix/>
          </a:blip>
          <a:srcRect l="1343" t="10512" r="2307" b="7179"/>
          <a:stretch/>
        </p:blipFill>
        <p:spPr>
          <a:xfrm>
            <a:off x="5610225" y="1360500"/>
            <a:ext cx="3246600" cy="2080500"/>
          </a:xfrm>
          <a:prstGeom prst="rect">
            <a:avLst/>
          </a:prstGeom>
          <a:noFill/>
          <a:ln w="9525" cap="flat" cmpd="sng">
            <a:solidFill>
              <a:schemeClr val="dk1"/>
            </a:solidFill>
            <a:prstDash val="solid"/>
            <a:miter/>
            <a:headEnd type="none" w="med" len="med"/>
            <a:tailEnd type="none" w="med" len="med"/>
          </a:ln>
          <a:effectLst>
            <a:outerShdw blurRad="292100" dist="139700" dir="2700000" algn="tl" rotWithShape="0">
              <a:srgbClr val="333333">
                <a:alpha val="64705"/>
              </a:srgbClr>
            </a:outerShdw>
          </a:effectLst>
        </p:spPr>
      </p:pic>
      <p:sp>
        <p:nvSpPr>
          <p:cNvPr id="366" name="Shape 366"/>
          <p:cNvSpPr/>
          <p:nvPr/>
        </p:nvSpPr>
        <p:spPr>
          <a:xfrm>
            <a:off x="7804150" y="1635125"/>
            <a:ext cx="1061400" cy="878400"/>
          </a:xfrm>
          <a:prstGeom prst="rect">
            <a:avLst/>
          </a:prstGeom>
          <a:noFill/>
          <a:ln w="127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pic>
        <p:nvPicPr>
          <p:cNvPr id="367" name="Shape 367" descr="C:\Users\twillard\AppData\Local\Microsoft\Windows\Temporary Internet Files\Content.Outlook\H2V5UAE0\IMG_1562.JPG"/>
          <p:cNvPicPr preferRelativeResize="0"/>
          <p:nvPr/>
        </p:nvPicPr>
        <p:blipFill rotWithShape="1">
          <a:blip r:embed="rId4">
            <a:alphaModFix/>
          </a:blip>
          <a:srcRect l="32238" t="13869" b="20995"/>
          <a:stretch/>
        </p:blipFill>
        <p:spPr>
          <a:xfrm>
            <a:off x="263300" y="2735750"/>
            <a:ext cx="5346900" cy="3854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p:nvPr/>
        </p:nvSpPr>
        <p:spPr>
          <a:xfrm>
            <a:off x="0" y="6126162"/>
            <a:ext cx="9144000" cy="731837"/>
          </a:xfrm>
          <a:prstGeom prst="rect">
            <a:avLst/>
          </a:prstGeom>
          <a:solidFill>
            <a:schemeClr val="lt1"/>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374" name="Shape 374"/>
          <p:cNvSpPr txBox="1">
            <a:spLocks noGrp="1"/>
          </p:cNvSpPr>
          <p:nvPr>
            <p:ph type="title"/>
          </p:nvPr>
        </p:nvSpPr>
        <p:spPr>
          <a:xfrm>
            <a:off x="1066799" y="214312"/>
            <a:ext cx="8077200" cy="92392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200" b="0" i="0" u="none" strike="noStrike" cap="none">
                <a:solidFill>
                  <a:schemeClr val="dk1"/>
                </a:solidFill>
                <a:latin typeface="Questrial"/>
                <a:ea typeface="Questrial"/>
                <a:cs typeface="Questrial"/>
                <a:sym typeface="Questrial"/>
              </a:rPr>
              <a:t>What  pieces of the puzzle are we building?</a:t>
            </a:r>
          </a:p>
        </p:txBody>
      </p:sp>
      <p:sp>
        <p:nvSpPr>
          <p:cNvPr id="375" name="Shape 375"/>
          <p:cNvSpPr txBox="1"/>
          <p:nvPr/>
        </p:nvSpPr>
        <p:spPr>
          <a:xfrm>
            <a:off x="228600" y="1450975"/>
            <a:ext cx="2908299" cy="2644314"/>
          </a:xfrm>
          <a:prstGeom prst="rect">
            <a:avLst/>
          </a:prstGeom>
          <a:solidFill>
            <a:schemeClr val="lt1"/>
          </a:solidFill>
          <a:ln w="38100" cap="flat" cmpd="sng">
            <a:solidFill>
              <a:srgbClr val="E46C0A"/>
            </a:solidFill>
            <a:prstDash val="solid"/>
            <a:miter/>
            <a:headEnd type="none" w="med" len="med"/>
            <a:tailEnd type="none" w="med" len="med"/>
          </a:ln>
          <a:effectLst>
            <a:outerShdw blurRad="50799" dist="76201" dir="2700000" algn="tl" rotWithShape="0">
              <a:srgbClr val="000000">
                <a:alpha val="39607"/>
              </a:srgbClr>
            </a:outerShdw>
          </a:effectLst>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r>
              <a:rPr lang="en-US" sz="2000">
                <a:solidFill>
                  <a:schemeClr val="dk1"/>
                </a:solidFill>
                <a:latin typeface="Calibri"/>
                <a:ea typeface="Calibri"/>
                <a:cs typeface="Calibri"/>
                <a:sym typeface="Calibri"/>
              </a:rPr>
              <a:t> The path that light takes travels in straight lines.</a:t>
            </a:r>
          </a:p>
          <a:p>
            <a:pPr marL="0" marR="0" lvl="0" indent="0" algn="l" rtl="0">
              <a:spcBef>
                <a:spcPts val="700"/>
              </a:spcBef>
              <a:buClr>
                <a:srgbClr val="0D467A"/>
              </a:buClr>
              <a:buSzPct val="25000"/>
              <a:buFont typeface="Merriweather Sans"/>
              <a:buNone/>
            </a:pPr>
            <a:r>
              <a:rPr lang="en-US" sz="2000">
                <a:solidFill>
                  <a:schemeClr val="dk1"/>
                </a:solidFill>
                <a:latin typeface="Calibri"/>
                <a:ea typeface="Calibri"/>
                <a:cs typeface="Calibri"/>
                <a:sym typeface="Calibri"/>
              </a:rPr>
              <a:t>There are four necessary components of vision, an eye, an object, a light source, and a straight path between the eye and the object.</a:t>
            </a:r>
          </a:p>
        </p:txBody>
      </p:sp>
      <p:sp>
        <p:nvSpPr>
          <p:cNvPr id="376" name="Shape 376"/>
          <p:cNvSpPr txBox="1"/>
          <p:nvPr/>
        </p:nvSpPr>
        <p:spPr>
          <a:xfrm>
            <a:off x="252412" y="4989512"/>
            <a:ext cx="2947986" cy="1200150"/>
          </a:xfrm>
          <a:prstGeom prst="rect">
            <a:avLst/>
          </a:prstGeom>
          <a:solidFill>
            <a:schemeClr val="lt1"/>
          </a:solidFill>
          <a:ln w="38100" cap="flat" cmpd="sng">
            <a:solidFill>
              <a:srgbClr val="008000"/>
            </a:solidFill>
            <a:prstDash val="solid"/>
            <a:miter/>
            <a:headEnd type="none" w="med" len="med"/>
            <a:tailEnd type="none" w="med" len="med"/>
          </a:ln>
          <a:effectLst>
            <a:outerShdw blurRad="50799" dist="76201" dir="2700000" algn="tl" rotWithShape="0">
              <a:srgbClr val="000000">
                <a:alpha val="39607"/>
              </a:srgbClr>
            </a:outerShdw>
          </a:effectLst>
        </p:spPr>
        <p:txBody>
          <a:bodyPr lIns="91425" tIns="45700" rIns="91425" bIns="45700" anchor="t" anchorCtr="0">
            <a:noAutofit/>
          </a:bodyPr>
          <a:lstStyle/>
          <a:p>
            <a:pPr marL="0" marR="0" lvl="0" indent="0" algn="l" rtl="0">
              <a:spcBef>
                <a:spcPts val="1000"/>
              </a:spcBef>
              <a:buClr>
                <a:srgbClr val="0D467A"/>
              </a:buClr>
              <a:buSzPct val="25000"/>
              <a:buFont typeface="Merriweather Sans"/>
              <a:buNone/>
            </a:pPr>
            <a:r>
              <a:rPr lang="en-US" sz="2400">
                <a:solidFill>
                  <a:schemeClr val="dk1"/>
                </a:solidFill>
                <a:latin typeface="Calibri"/>
                <a:ea typeface="Calibri"/>
                <a:cs typeface="Calibri"/>
                <a:sym typeface="Calibri"/>
              </a:rPr>
              <a:t>Light transfers energy from place to place.</a:t>
            </a:r>
          </a:p>
        </p:txBody>
      </p:sp>
      <p:sp>
        <p:nvSpPr>
          <p:cNvPr id="377" name="Shape 377"/>
          <p:cNvSpPr/>
          <p:nvPr/>
        </p:nvSpPr>
        <p:spPr>
          <a:xfrm>
            <a:off x="3657600" y="2530475"/>
            <a:ext cx="1828800" cy="430213"/>
          </a:xfrm>
          <a:prstGeom prst="rightArrow">
            <a:avLst>
              <a:gd name="adj1" fmla="val 50000"/>
              <a:gd name="adj2" fmla="val 50000"/>
            </a:avLst>
          </a:prstGeom>
          <a:solidFill>
            <a:srgbClr val="FF6600"/>
          </a:solidFill>
          <a:ln w="19050" cap="flat" cmpd="sng">
            <a:solidFill>
              <a:srgbClr val="78846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378" name="Shape 378"/>
          <p:cNvSpPr/>
          <p:nvPr/>
        </p:nvSpPr>
        <p:spPr>
          <a:xfrm>
            <a:off x="3657600" y="5300662"/>
            <a:ext cx="1828800" cy="533399"/>
          </a:xfrm>
          <a:prstGeom prst="rightArrow">
            <a:avLst>
              <a:gd name="adj1" fmla="val 50000"/>
              <a:gd name="adj2" fmla="val 50000"/>
            </a:avLst>
          </a:prstGeom>
          <a:solidFill>
            <a:srgbClr val="00B050"/>
          </a:solidFill>
          <a:ln w="19050" cap="flat" cmpd="sng">
            <a:solidFill>
              <a:srgbClr val="78846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379" name="Shape 379"/>
          <p:cNvSpPr txBox="1"/>
          <p:nvPr/>
        </p:nvSpPr>
        <p:spPr>
          <a:xfrm>
            <a:off x="5867400" y="1295400"/>
            <a:ext cx="3124199" cy="2952090"/>
          </a:xfrm>
          <a:prstGeom prst="rect">
            <a:avLst/>
          </a:prstGeom>
          <a:solidFill>
            <a:srgbClr val="FAC090"/>
          </a:solidFill>
          <a:ln w="12700" cap="flat" cmpd="sng">
            <a:solidFill>
              <a:schemeClr val="dk1"/>
            </a:solidFill>
            <a:prstDash val="solid"/>
            <a:miter/>
            <a:headEnd type="none" w="med" len="med"/>
            <a:tailEnd type="none" w="med" len="med"/>
          </a:ln>
          <a:effectLst>
            <a:outerShdw blurRad="50799" dist="76201" dir="2700000" algn="tl" rotWithShape="0">
              <a:srgbClr val="000000">
                <a:alpha val="39607"/>
              </a:srgbClr>
            </a:outerShdw>
          </a:effectLst>
        </p:spPr>
        <p:txBody>
          <a:bodyPr lIns="91425" tIns="45700" rIns="91425" bIns="45700" anchor="t" anchorCtr="0">
            <a:noAutofit/>
          </a:bodyPr>
          <a:lstStyle/>
          <a:p>
            <a:pPr marL="285750" marR="0" lvl="0" indent="-285750" algn="l" rtl="0">
              <a:spcBef>
                <a:spcPts val="0"/>
              </a:spcBef>
              <a:spcAft>
                <a:spcPts val="0"/>
              </a:spcAft>
              <a:buClr>
                <a:srgbClr val="0D467A"/>
              </a:buClr>
              <a:buSzPct val="100000"/>
              <a:buFont typeface="Arial"/>
              <a:buChar char="•"/>
            </a:pPr>
            <a:r>
              <a:rPr lang="en-US" sz="1800">
                <a:solidFill>
                  <a:schemeClr val="dk1"/>
                </a:solidFill>
                <a:latin typeface="Calibri"/>
                <a:ea typeface="Calibri"/>
                <a:cs typeface="Calibri"/>
                <a:sym typeface="Calibri"/>
              </a:rPr>
              <a:t>When light shines on an object, it is reflected, absorbed, or transmitted through the object, depending on the object’s material and the frequency (color) of light.</a:t>
            </a:r>
          </a:p>
          <a:p>
            <a:pPr marL="285750" marR="0" lvl="0" indent="-285750" algn="l" rtl="0">
              <a:spcBef>
                <a:spcPts val="700"/>
              </a:spcBef>
              <a:buClr>
                <a:srgbClr val="0D467A"/>
              </a:buClr>
              <a:buSzPct val="100000"/>
              <a:buFont typeface="Arial"/>
              <a:buChar char="•"/>
            </a:pPr>
            <a:r>
              <a:rPr lang="en-US" sz="1800">
                <a:solidFill>
                  <a:schemeClr val="dk1"/>
                </a:solidFill>
                <a:latin typeface="Calibri"/>
                <a:ea typeface="Calibri"/>
                <a:cs typeface="Calibri"/>
                <a:sym typeface="Calibri"/>
              </a:rPr>
              <a:t>The path that light travels can be traced as straight lines.  (PS4.A)</a:t>
            </a:r>
          </a:p>
        </p:txBody>
      </p:sp>
      <p:sp>
        <p:nvSpPr>
          <p:cNvPr id="380" name="Shape 380"/>
          <p:cNvSpPr txBox="1"/>
          <p:nvPr/>
        </p:nvSpPr>
        <p:spPr>
          <a:xfrm>
            <a:off x="5867400" y="4303712"/>
            <a:ext cx="3124199" cy="2246769"/>
          </a:xfrm>
          <a:prstGeom prst="rect">
            <a:avLst/>
          </a:prstGeom>
          <a:solidFill>
            <a:srgbClr val="C3D69B"/>
          </a:solidFill>
          <a:ln w="12700" cap="flat" cmpd="sng">
            <a:solidFill>
              <a:schemeClr val="dk1"/>
            </a:solidFill>
            <a:prstDash val="solid"/>
            <a:miter/>
            <a:headEnd type="none" w="med" len="med"/>
            <a:tailEnd type="none" w="med" len="med"/>
          </a:ln>
          <a:effectLst>
            <a:outerShdw blurRad="50799" dist="76201" dir="2700000" algn="tl" rotWithShape="0">
              <a:srgbClr val="000000">
                <a:alpha val="39607"/>
              </a:srgbClr>
            </a:outerShdw>
          </a:effectLst>
        </p:spPr>
        <p:txBody>
          <a:bodyPr lIns="91425" tIns="45700" rIns="91425" bIns="45700" anchor="t" anchorCtr="0">
            <a:noAutofit/>
          </a:bodyPr>
          <a:lstStyle/>
          <a:p>
            <a:pPr marL="0" marR="0" lvl="0" indent="0" algn="l" rtl="0">
              <a:spcBef>
                <a:spcPts val="0"/>
              </a:spcBef>
              <a:buClr>
                <a:srgbClr val="0D467A"/>
              </a:buClr>
              <a:buSzPct val="25000"/>
              <a:buFont typeface="Merriweather Sans"/>
              <a:buNone/>
            </a:pPr>
            <a:r>
              <a:rPr lang="en-US" sz="2000">
                <a:solidFill>
                  <a:schemeClr val="dk1"/>
                </a:solidFill>
                <a:latin typeface="Calibri"/>
                <a:ea typeface="Calibri"/>
                <a:cs typeface="Calibri"/>
                <a:sym typeface="Calibri"/>
              </a:rPr>
              <a:t>Models can be used to represent systems and their interactions (inputs, outputs, flows) and energy, matter, &amp; info flows within systems. (Appendix G, NGSS).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p:nvPr/>
        </p:nvSpPr>
        <p:spPr>
          <a:xfrm>
            <a:off x="0" y="6126162"/>
            <a:ext cx="9144000" cy="731837"/>
          </a:xfrm>
          <a:prstGeom prst="rect">
            <a:avLst/>
          </a:prstGeom>
          <a:solidFill>
            <a:schemeClr val="lt1"/>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387" name="Shape 387"/>
          <p:cNvSpPr txBox="1">
            <a:spLocks noGrp="1"/>
          </p:cNvSpPr>
          <p:nvPr>
            <p:ph type="title"/>
          </p:nvPr>
        </p:nvSpPr>
        <p:spPr>
          <a:xfrm>
            <a:off x="1066799" y="214312"/>
            <a:ext cx="8077200" cy="92392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200" b="0" i="0" u="none" strike="noStrike" cap="none">
                <a:solidFill>
                  <a:schemeClr val="dk1"/>
                </a:solidFill>
                <a:latin typeface="Questrial"/>
                <a:ea typeface="Questrial"/>
                <a:cs typeface="Questrial"/>
                <a:sym typeface="Questrial"/>
              </a:rPr>
              <a:t>What  pieces of the puzzle </a:t>
            </a:r>
            <a:r>
              <a:rPr lang="en-US" sz="3200"/>
              <a:t>are we</a:t>
            </a:r>
            <a:r>
              <a:rPr lang="en-US" sz="3200" b="0" i="0" u="none" strike="noStrike" cap="none">
                <a:solidFill>
                  <a:schemeClr val="dk1"/>
                </a:solidFill>
                <a:latin typeface="Questrial"/>
                <a:ea typeface="Questrial"/>
                <a:cs typeface="Questrial"/>
                <a:sym typeface="Questrial"/>
              </a:rPr>
              <a:t> building?</a:t>
            </a:r>
          </a:p>
        </p:txBody>
      </p:sp>
      <p:sp>
        <p:nvSpPr>
          <p:cNvPr id="388" name="Shape 388"/>
          <p:cNvSpPr txBox="1"/>
          <p:nvPr/>
        </p:nvSpPr>
        <p:spPr>
          <a:xfrm>
            <a:off x="228600" y="1450975"/>
            <a:ext cx="2908299" cy="2644314"/>
          </a:xfrm>
          <a:prstGeom prst="rect">
            <a:avLst/>
          </a:prstGeom>
          <a:solidFill>
            <a:schemeClr val="lt1"/>
          </a:solidFill>
          <a:ln w="38100" cap="flat" cmpd="sng">
            <a:solidFill>
              <a:srgbClr val="E46C0A"/>
            </a:solidFill>
            <a:prstDash val="solid"/>
            <a:miter/>
            <a:headEnd type="none" w="med" len="med"/>
            <a:tailEnd type="none" w="med" len="med"/>
          </a:ln>
          <a:effectLst>
            <a:outerShdw blurRad="50799" dist="76201" dir="2700000" algn="tl" rotWithShape="0">
              <a:srgbClr val="000000">
                <a:alpha val="39607"/>
              </a:srgbClr>
            </a:outerShdw>
          </a:effectLst>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r>
              <a:rPr lang="en-US" sz="2000">
                <a:solidFill>
                  <a:schemeClr val="dk1"/>
                </a:solidFill>
                <a:latin typeface="Calibri"/>
                <a:ea typeface="Calibri"/>
                <a:cs typeface="Calibri"/>
                <a:sym typeface="Calibri"/>
              </a:rPr>
              <a:t> The path that light takes travels in straight lines.</a:t>
            </a:r>
          </a:p>
          <a:p>
            <a:pPr marL="0" marR="0" lvl="0" indent="0" algn="l" rtl="0">
              <a:spcBef>
                <a:spcPts val="700"/>
              </a:spcBef>
              <a:buClr>
                <a:srgbClr val="0D467A"/>
              </a:buClr>
              <a:buSzPct val="25000"/>
              <a:buFont typeface="Merriweather Sans"/>
              <a:buNone/>
            </a:pPr>
            <a:r>
              <a:rPr lang="en-US" sz="2000">
                <a:solidFill>
                  <a:schemeClr val="dk1"/>
                </a:solidFill>
                <a:latin typeface="Calibri"/>
                <a:ea typeface="Calibri"/>
                <a:cs typeface="Calibri"/>
                <a:sym typeface="Calibri"/>
              </a:rPr>
              <a:t>There are four necessary components of vision, an eye, an object, a light source, and a straight path between the eye and the object.</a:t>
            </a:r>
          </a:p>
        </p:txBody>
      </p:sp>
      <p:sp>
        <p:nvSpPr>
          <p:cNvPr id="389" name="Shape 389"/>
          <p:cNvSpPr txBox="1"/>
          <p:nvPr/>
        </p:nvSpPr>
        <p:spPr>
          <a:xfrm>
            <a:off x="252412" y="4989512"/>
            <a:ext cx="2947986" cy="1200150"/>
          </a:xfrm>
          <a:prstGeom prst="rect">
            <a:avLst/>
          </a:prstGeom>
          <a:solidFill>
            <a:schemeClr val="lt1"/>
          </a:solidFill>
          <a:ln w="38100" cap="flat" cmpd="sng">
            <a:solidFill>
              <a:srgbClr val="008000"/>
            </a:solidFill>
            <a:prstDash val="solid"/>
            <a:miter/>
            <a:headEnd type="none" w="med" len="med"/>
            <a:tailEnd type="none" w="med" len="med"/>
          </a:ln>
          <a:effectLst>
            <a:outerShdw blurRad="50799" dist="76201" dir="2700000" algn="tl" rotWithShape="0">
              <a:srgbClr val="000000">
                <a:alpha val="39607"/>
              </a:srgbClr>
            </a:outerShdw>
          </a:effectLst>
        </p:spPr>
        <p:txBody>
          <a:bodyPr lIns="91425" tIns="45700" rIns="91425" bIns="45700" anchor="t" anchorCtr="0">
            <a:noAutofit/>
          </a:bodyPr>
          <a:lstStyle/>
          <a:p>
            <a:pPr marL="0" marR="0" lvl="0" indent="0" algn="l" rtl="0">
              <a:spcBef>
                <a:spcPts val="1000"/>
              </a:spcBef>
              <a:buClr>
                <a:srgbClr val="0D467A"/>
              </a:buClr>
              <a:buSzPct val="25000"/>
              <a:buFont typeface="Merriweather Sans"/>
              <a:buNone/>
            </a:pPr>
            <a:r>
              <a:rPr lang="en-US" sz="2400">
                <a:solidFill>
                  <a:schemeClr val="dk1"/>
                </a:solidFill>
                <a:latin typeface="Calibri"/>
                <a:ea typeface="Calibri"/>
                <a:cs typeface="Calibri"/>
                <a:sym typeface="Calibri"/>
              </a:rPr>
              <a:t>Light transfers energy from place to place.</a:t>
            </a:r>
          </a:p>
        </p:txBody>
      </p:sp>
      <p:sp>
        <p:nvSpPr>
          <p:cNvPr id="390" name="Shape 390"/>
          <p:cNvSpPr/>
          <p:nvPr/>
        </p:nvSpPr>
        <p:spPr>
          <a:xfrm>
            <a:off x="3657600" y="2530475"/>
            <a:ext cx="1828800" cy="430213"/>
          </a:xfrm>
          <a:prstGeom prst="rightArrow">
            <a:avLst>
              <a:gd name="adj1" fmla="val 50000"/>
              <a:gd name="adj2" fmla="val 50000"/>
            </a:avLst>
          </a:prstGeom>
          <a:solidFill>
            <a:srgbClr val="FF6600"/>
          </a:solidFill>
          <a:ln w="19050" cap="flat" cmpd="sng">
            <a:solidFill>
              <a:srgbClr val="78846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391" name="Shape 391"/>
          <p:cNvSpPr/>
          <p:nvPr/>
        </p:nvSpPr>
        <p:spPr>
          <a:xfrm>
            <a:off x="3657600" y="5300662"/>
            <a:ext cx="1828800" cy="533399"/>
          </a:xfrm>
          <a:prstGeom prst="rightArrow">
            <a:avLst>
              <a:gd name="adj1" fmla="val 50000"/>
              <a:gd name="adj2" fmla="val 50000"/>
            </a:avLst>
          </a:prstGeom>
          <a:solidFill>
            <a:srgbClr val="00B050"/>
          </a:solidFill>
          <a:ln w="19050" cap="flat" cmpd="sng">
            <a:solidFill>
              <a:srgbClr val="78846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392" name="Shape 392"/>
          <p:cNvSpPr txBox="1"/>
          <p:nvPr/>
        </p:nvSpPr>
        <p:spPr>
          <a:xfrm>
            <a:off x="5867400" y="1295400"/>
            <a:ext cx="3124199" cy="2952090"/>
          </a:xfrm>
          <a:prstGeom prst="rect">
            <a:avLst/>
          </a:prstGeom>
          <a:solidFill>
            <a:srgbClr val="FAC090"/>
          </a:solidFill>
          <a:ln w="12700" cap="flat" cmpd="sng">
            <a:solidFill>
              <a:schemeClr val="dk1"/>
            </a:solidFill>
            <a:prstDash val="solid"/>
            <a:miter/>
            <a:headEnd type="none" w="med" len="med"/>
            <a:tailEnd type="none" w="med" len="med"/>
          </a:ln>
          <a:effectLst>
            <a:outerShdw blurRad="50799" dist="76201" dir="2700000" algn="tl" rotWithShape="0">
              <a:srgbClr val="000000">
                <a:alpha val="39607"/>
              </a:srgbClr>
            </a:outerShdw>
          </a:effectLst>
        </p:spPr>
        <p:txBody>
          <a:bodyPr lIns="91425" tIns="45700" rIns="91425" bIns="45700" anchor="t" anchorCtr="0">
            <a:noAutofit/>
          </a:bodyPr>
          <a:lstStyle/>
          <a:p>
            <a:pPr marL="285750" marR="0" lvl="0" indent="-285750" algn="l" rtl="0">
              <a:spcBef>
                <a:spcPts val="0"/>
              </a:spcBef>
              <a:spcAft>
                <a:spcPts val="0"/>
              </a:spcAft>
              <a:buClr>
                <a:srgbClr val="0D467A"/>
              </a:buClr>
              <a:buSzPct val="100000"/>
              <a:buFont typeface="Arial"/>
              <a:buChar char="•"/>
            </a:pPr>
            <a:r>
              <a:rPr lang="en-US" sz="1800" u="sng">
                <a:solidFill>
                  <a:schemeClr val="dk1"/>
                </a:solidFill>
                <a:latin typeface="Calibri"/>
                <a:ea typeface="Calibri"/>
                <a:cs typeface="Calibri"/>
                <a:sym typeface="Calibri"/>
              </a:rPr>
              <a:t>When light shines on an object, it is reflected, absorbed, or transmitted through the object, </a:t>
            </a:r>
            <a:r>
              <a:rPr lang="en-US" sz="1800">
                <a:solidFill>
                  <a:schemeClr val="dk1"/>
                </a:solidFill>
                <a:latin typeface="Calibri"/>
                <a:ea typeface="Calibri"/>
                <a:cs typeface="Calibri"/>
                <a:sym typeface="Calibri"/>
              </a:rPr>
              <a:t>depending on the object’s material and the frequency (color) of light.</a:t>
            </a:r>
          </a:p>
          <a:p>
            <a:pPr marL="285750" marR="0" lvl="0" indent="-285750" algn="l" rtl="0">
              <a:spcBef>
                <a:spcPts val="700"/>
              </a:spcBef>
              <a:buClr>
                <a:srgbClr val="0D467A"/>
              </a:buClr>
              <a:buSzPct val="100000"/>
              <a:buFont typeface="Arial"/>
              <a:buChar char="•"/>
            </a:pPr>
            <a:r>
              <a:rPr lang="en-US" sz="1800" u="sng">
                <a:solidFill>
                  <a:schemeClr val="dk1"/>
                </a:solidFill>
                <a:latin typeface="Calibri"/>
                <a:ea typeface="Calibri"/>
                <a:cs typeface="Calibri"/>
                <a:sym typeface="Calibri"/>
              </a:rPr>
              <a:t>The path that light travels can be traced as straight lines</a:t>
            </a:r>
            <a:r>
              <a:rPr lang="en-US" sz="1800">
                <a:solidFill>
                  <a:schemeClr val="dk1"/>
                </a:solidFill>
                <a:latin typeface="Calibri"/>
                <a:ea typeface="Calibri"/>
                <a:cs typeface="Calibri"/>
                <a:sym typeface="Calibri"/>
              </a:rPr>
              <a:t>.  (PS4.A)</a:t>
            </a:r>
          </a:p>
        </p:txBody>
      </p:sp>
      <p:sp>
        <p:nvSpPr>
          <p:cNvPr id="393" name="Shape 393"/>
          <p:cNvSpPr txBox="1"/>
          <p:nvPr/>
        </p:nvSpPr>
        <p:spPr>
          <a:xfrm>
            <a:off x="5867400" y="4303712"/>
            <a:ext cx="3124199" cy="2246769"/>
          </a:xfrm>
          <a:prstGeom prst="rect">
            <a:avLst/>
          </a:prstGeom>
          <a:solidFill>
            <a:srgbClr val="C3D69B"/>
          </a:solidFill>
          <a:ln w="12700" cap="flat" cmpd="sng">
            <a:solidFill>
              <a:schemeClr val="dk1"/>
            </a:solidFill>
            <a:prstDash val="solid"/>
            <a:miter/>
            <a:headEnd type="none" w="med" len="med"/>
            <a:tailEnd type="none" w="med" len="med"/>
          </a:ln>
          <a:effectLst>
            <a:outerShdw blurRad="50799" dist="76201" dir="2700000" algn="tl" rotWithShape="0">
              <a:srgbClr val="000000">
                <a:alpha val="39607"/>
              </a:srgbClr>
            </a:outerShdw>
          </a:effectLst>
        </p:spPr>
        <p:txBody>
          <a:bodyPr lIns="91425" tIns="45700" rIns="91425" bIns="45700" anchor="t" anchorCtr="0">
            <a:noAutofit/>
          </a:bodyPr>
          <a:lstStyle/>
          <a:p>
            <a:pPr marL="0" marR="0" lvl="0" indent="0" algn="l" rtl="0">
              <a:spcBef>
                <a:spcPts val="0"/>
              </a:spcBef>
              <a:buClr>
                <a:srgbClr val="0D467A"/>
              </a:buClr>
              <a:buSzPct val="25000"/>
              <a:buFont typeface="Merriweather Sans"/>
              <a:buNone/>
            </a:pPr>
            <a:r>
              <a:rPr lang="en-US" sz="2000" u="sng">
                <a:solidFill>
                  <a:schemeClr val="dk1"/>
                </a:solidFill>
                <a:latin typeface="Calibri"/>
                <a:ea typeface="Calibri"/>
                <a:cs typeface="Calibri"/>
                <a:sym typeface="Calibri"/>
              </a:rPr>
              <a:t>Models can be used to represent systems and their interactions (inputs, outputs, flows) and energy</a:t>
            </a:r>
            <a:r>
              <a:rPr lang="en-US" sz="2000">
                <a:solidFill>
                  <a:schemeClr val="dk1"/>
                </a:solidFill>
                <a:latin typeface="Calibri"/>
                <a:ea typeface="Calibri"/>
                <a:cs typeface="Calibri"/>
                <a:sym typeface="Calibri"/>
              </a:rPr>
              <a:t>, matter, &amp; info </a:t>
            </a:r>
            <a:r>
              <a:rPr lang="en-US" sz="2000" u="sng">
                <a:solidFill>
                  <a:schemeClr val="dk1"/>
                </a:solidFill>
                <a:latin typeface="Calibri"/>
                <a:ea typeface="Calibri"/>
                <a:cs typeface="Calibri"/>
                <a:sym typeface="Calibri"/>
              </a:rPr>
              <a:t>flows within systems. </a:t>
            </a:r>
            <a:r>
              <a:rPr lang="en-US" sz="2000">
                <a:solidFill>
                  <a:schemeClr val="dk1"/>
                </a:solidFill>
                <a:latin typeface="Calibri"/>
                <a:ea typeface="Calibri"/>
                <a:cs typeface="Calibri"/>
                <a:sym typeface="Calibri"/>
              </a:rPr>
              <a:t>(Appendix G, NGSS).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1066800" y="152400"/>
            <a:ext cx="8607424"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1F497D"/>
              </a:buClr>
              <a:buSzPct val="25000"/>
              <a:buFont typeface="Questrial"/>
              <a:buNone/>
            </a:pPr>
            <a:r>
              <a:rPr lang="en-US" sz="4000" b="0" i="0" u="none" strike="noStrike" cap="none">
                <a:solidFill>
                  <a:schemeClr val="dk1"/>
                </a:solidFill>
                <a:latin typeface="Questrial"/>
                <a:ea typeface="Questrial"/>
                <a:cs typeface="Questrial"/>
                <a:sym typeface="Questrial"/>
              </a:rPr>
              <a:t>Coherence in Lessons</a:t>
            </a:r>
          </a:p>
        </p:txBody>
      </p:sp>
      <p:sp>
        <p:nvSpPr>
          <p:cNvPr id="399" name="Shape 399"/>
          <p:cNvSpPr txBox="1"/>
          <p:nvPr/>
        </p:nvSpPr>
        <p:spPr>
          <a:xfrm>
            <a:off x="473075" y="1541462"/>
            <a:ext cx="7877175" cy="1533524"/>
          </a:xfrm>
          <a:prstGeom prst="rect">
            <a:avLst/>
          </a:prstGeom>
          <a:noFill/>
          <a:ln>
            <a:noFill/>
          </a:ln>
        </p:spPr>
        <p:txBody>
          <a:bodyPr lIns="91425" tIns="91425" rIns="91425" bIns="91425" anchor="ctr" anchorCtr="0">
            <a:noAutofit/>
          </a:bodyPr>
          <a:lstStyle/>
          <a:p>
            <a:pPr marL="674688" marR="0" lvl="1" indent="-344488" algn="l" rtl="0">
              <a:spcBef>
                <a:spcPts val="0"/>
              </a:spcBef>
              <a:spcAft>
                <a:spcPts val="0"/>
              </a:spcAft>
              <a:buClr>
                <a:srgbClr val="000000"/>
              </a:buClr>
              <a:buSzPct val="100000"/>
              <a:buFont typeface="Arial"/>
              <a:buChar char="•"/>
            </a:pPr>
            <a:r>
              <a:rPr lang="en-US" sz="2800" b="0" i="0" u="none" strike="noStrike" cap="none">
                <a:solidFill>
                  <a:schemeClr val="dk1"/>
                </a:solidFill>
                <a:latin typeface="Questrial"/>
                <a:ea typeface="Questrial"/>
                <a:cs typeface="Questrial"/>
                <a:sym typeface="Questrial"/>
              </a:rPr>
              <a:t> What do students figure out in a lesson?  </a:t>
            </a:r>
          </a:p>
          <a:p>
            <a:pPr marL="674688" marR="0" lvl="1" indent="-344488" algn="l" rtl="0">
              <a:spcBef>
                <a:spcPts val="550"/>
              </a:spcBef>
              <a:buClr>
                <a:srgbClr val="000000"/>
              </a:buClr>
              <a:buSzPct val="100000"/>
              <a:buFont typeface="Arial"/>
              <a:buChar char="•"/>
            </a:pPr>
            <a:r>
              <a:rPr lang="en-US" sz="2800" b="0" i="0" u="none" strike="noStrike" cap="none">
                <a:solidFill>
                  <a:schemeClr val="dk1"/>
                </a:solidFill>
                <a:latin typeface="Questrial"/>
                <a:ea typeface="Questrial"/>
                <a:cs typeface="Questrial"/>
                <a:sym typeface="Questrial"/>
              </a:rPr>
              <a:t> How is this related to the DCIs?</a:t>
            </a:r>
          </a:p>
        </p:txBody>
      </p:sp>
      <p:pic>
        <p:nvPicPr>
          <p:cNvPr id="400" name="Shape 400"/>
          <p:cNvPicPr preferRelativeResize="0"/>
          <p:nvPr/>
        </p:nvPicPr>
        <p:blipFill rotWithShape="1">
          <a:blip r:embed="rId3">
            <a:alphaModFix/>
          </a:blip>
          <a:srcRect/>
          <a:stretch/>
        </p:blipFill>
        <p:spPr>
          <a:xfrm>
            <a:off x="304800" y="3124200"/>
            <a:ext cx="8613648" cy="2286000"/>
          </a:xfrm>
          <a:prstGeom prst="rect">
            <a:avLst/>
          </a:prstGeom>
          <a:solidFill>
            <a:schemeClr val="lt1"/>
          </a:solidFill>
          <a:ln w="12700" cap="flat" cmpd="sng">
            <a:solidFill>
              <a:schemeClr val="dk1"/>
            </a:solidFill>
            <a:prstDash val="solid"/>
            <a:round/>
            <a:headEnd type="none" w="med" len="med"/>
            <a:tailEnd type="none" w="med" len="med"/>
          </a:ln>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1066800" y="16932"/>
            <a:ext cx="8229600" cy="1492500"/>
          </a:xfrm>
          <a:prstGeom prst="rect">
            <a:avLst/>
          </a:prstGeom>
          <a:noFill/>
          <a:ln>
            <a:noFill/>
          </a:ln>
        </p:spPr>
        <p:txBody>
          <a:bodyPr lIns="91425" tIns="91425" rIns="91425" bIns="91425" anchor="t" anchorCtr="0">
            <a:noAutofit/>
          </a:bodyPr>
          <a:lstStyle/>
          <a:p>
            <a:pPr marL="169862" marR="0" lvl="0" indent="-4762" rtl="0">
              <a:lnSpc>
                <a:spcPct val="100000"/>
              </a:lnSpc>
              <a:spcBef>
                <a:spcPts val="0"/>
              </a:spcBef>
              <a:spcAft>
                <a:spcPts val="0"/>
              </a:spcAft>
              <a:buClr>
                <a:srgbClr val="000000"/>
              </a:buClr>
              <a:buSzPct val="25000"/>
              <a:buFont typeface="Arial"/>
              <a:buNone/>
            </a:pPr>
            <a:r>
              <a:rPr lang="en-US" sz="4000" b="0" i="0" u="none" strike="noStrike" cap="none">
                <a:solidFill>
                  <a:srgbClr val="000000"/>
                </a:solidFill>
                <a:latin typeface="Questrial"/>
                <a:ea typeface="Questrial"/>
                <a:cs typeface="Questrial"/>
                <a:sym typeface="Questrial"/>
              </a:rPr>
              <a:t>Can we explain how optical illusions work?</a:t>
            </a:r>
          </a:p>
        </p:txBody>
      </p:sp>
      <p:pic>
        <p:nvPicPr>
          <p:cNvPr id="406" name="Shape 406" descr="optical.png"/>
          <p:cNvPicPr preferRelativeResize="0">
            <a:picLocks noGrp="1"/>
          </p:cNvPicPr>
          <p:nvPr>
            <p:ph type="pic" idx="2"/>
          </p:nvPr>
        </p:nvPicPr>
        <p:blipFill rotWithShape="1">
          <a:blip r:embed="rId3">
            <a:alphaModFix/>
          </a:blip>
          <a:srcRect t="18547" b="18546"/>
          <a:stretch/>
        </p:blipFill>
        <p:spPr>
          <a:xfrm>
            <a:off x="0" y="1492538"/>
            <a:ext cx="9144000" cy="5203799"/>
          </a:xfrm>
          <a:prstGeom prst="rect">
            <a:avLst/>
          </a:prstGeom>
          <a:noFill/>
          <a:ln>
            <a:noFill/>
          </a:ln>
        </p:spPr>
      </p:pic>
      <p:sp>
        <p:nvSpPr>
          <p:cNvPr id="407" name="Shape 40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EQuiP Rubric for Science v3.0 Professional Learning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Student Hat  --- Teacher Hat</a:t>
            </a:r>
          </a:p>
        </p:txBody>
      </p:sp>
      <p:pic>
        <p:nvPicPr>
          <p:cNvPr id="114" name="Shape 114" descr="Fotosearch_k0488604.jpg"/>
          <p:cNvPicPr preferRelativeResize="0">
            <a:picLocks noGrp="1"/>
          </p:cNvPicPr>
          <p:nvPr>
            <p:ph type="body" idx="1"/>
          </p:nvPr>
        </p:nvPicPr>
        <p:blipFill rotWithShape="1">
          <a:blip r:embed="rId3">
            <a:alphaModFix/>
          </a:blip>
          <a:srcRect t="2811" b="2811"/>
          <a:stretch/>
        </p:blipFill>
        <p:spPr>
          <a:xfrm>
            <a:off x="685800" y="1676400"/>
            <a:ext cx="3478200" cy="2190900"/>
          </a:xfrm>
          <a:prstGeom prst="rect">
            <a:avLst/>
          </a:prstGeom>
          <a:noFill/>
          <a:ln>
            <a:noFill/>
          </a:ln>
        </p:spPr>
      </p:pic>
      <p:pic>
        <p:nvPicPr>
          <p:cNvPr id="115" name="Shape 115" descr="Fotosearch_k2885629.jpg"/>
          <p:cNvPicPr preferRelativeResize="0"/>
          <p:nvPr/>
        </p:nvPicPr>
        <p:blipFill rotWithShape="1">
          <a:blip r:embed="rId4">
            <a:alphaModFix/>
          </a:blip>
          <a:srcRect/>
          <a:stretch/>
        </p:blipFill>
        <p:spPr>
          <a:xfrm>
            <a:off x="4724400" y="3276600"/>
            <a:ext cx="3427412" cy="228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p:nvPr/>
        </p:nvSpPr>
        <p:spPr>
          <a:xfrm>
            <a:off x="0" y="6126162"/>
            <a:ext cx="9144000" cy="731837"/>
          </a:xfrm>
          <a:prstGeom prst="rect">
            <a:avLst/>
          </a:prstGeom>
          <a:solidFill>
            <a:schemeClr val="lt1"/>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414" name="Shape 414"/>
          <p:cNvSpPr txBox="1">
            <a:spLocks noGrp="1"/>
          </p:cNvSpPr>
          <p:nvPr>
            <p:ph type="title"/>
          </p:nvPr>
        </p:nvSpPr>
        <p:spPr>
          <a:xfrm>
            <a:off x="1066800" y="152400"/>
            <a:ext cx="7699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959" b="0" i="0" u="none" strike="noStrike" cap="none">
                <a:solidFill>
                  <a:schemeClr val="dk1"/>
                </a:solidFill>
                <a:latin typeface="Questrial"/>
                <a:ea typeface="Questrial"/>
                <a:cs typeface="Questrial"/>
                <a:sym typeface="Questrial"/>
              </a:rPr>
              <a:t>Students building understanding piece by piece with each lesson</a:t>
            </a:r>
          </a:p>
        </p:txBody>
      </p:sp>
      <p:pic>
        <p:nvPicPr>
          <p:cNvPr id="415" name="Shape 415" descr="Storyline Pieces Go Together.pdf"/>
          <p:cNvPicPr preferRelativeResize="0">
            <a:picLocks noGrp="1"/>
          </p:cNvPicPr>
          <p:nvPr>
            <p:ph type="body" idx="1"/>
          </p:nvPr>
        </p:nvPicPr>
        <p:blipFill rotWithShape="1">
          <a:blip r:embed="rId3">
            <a:alphaModFix/>
          </a:blip>
          <a:srcRect l="-20069" r="-20069"/>
          <a:stretch/>
        </p:blipFill>
        <p:spPr>
          <a:xfrm>
            <a:off x="228600" y="1524000"/>
            <a:ext cx="10591800" cy="500230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p:nvPr/>
        </p:nvSpPr>
        <p:spPr>
          <a:xfrm>
            <a:off x="0" y="6126162"/>
            <a:ext cx="9144000" cy="731837"/>
          </a:xfrm>
          <a:prstGeom prst="rect">
            <a:avLst/>
          </a:prstGeom>
          <a:solidFill>
            <a:schemeClr val="lt1"/>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422" name="Shape 422"/>
          <p:cNvSpPr txBox="1">
            <a:spLocks noGrp="1"/>
          </p:cNvSpPr>
          <p:nvPr>
            <p:ph type="title"/>
          </p:nvPr>
        </p:nvSpPr>
        <p:spPr>
          <a:xfrm>
            <a:off x="1066799" y="138112"/>
            <a:ext cx="8077200" cy="924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200" b="0" i="0" u="none" strike="noStrike" cap="none">
                <a:solidFill>
                  <a:schemeClr val="dk1"/>
                </a:solidFill>
                <a:latin typeface="Questrial"/>
                <a:ea typeface="Questrial"/>
                <a:cs typeface="Questrial"/>
                <a:sym typeface="Questrial"/>
              </a:rPr>
              <a:t>What  pieces of the puzzle are we building?</a:t>
            </a:r>
          </a:p>
        </p:txBody>
      </p:sp>
      <p:sp>
        <p:nvSpPr>
          <p:cNvPr id="423" name="Shape 423"/>
          <p:cNvSpPr txBox="1"/>
          <p:nvPr/>
        </p:nvSpPr>
        <p:spPr>
          <a:xfrm>
            <a:off x="228600" y="1219200"/>
            <a:ext cx="3352799" cy="5375831"/>
          </a:xfrm>
          <a:prstGeom prst="rect">
            <a:avLst/>
          </a:prstGeom>
          <a:solidFill>
            <a:schemeClr val="lt1"/>
          </a:solidFill>
          <a:ln w="38100" cap="flat" cmpd="sng">
            <a:solidFill>
              <a:srgbClr val="E46C0A"/>
            </a:solidFill>
            <a:prstDash val="solid"/>
            <a:miter/>
            <a:headEnd type="none" w="med" len="med"/>
            <a:tailEnd type="none" w="med" len="med"/>
          </a:ln>
          <a:effectLst>
            <a:outerShdw blurRad="50799" dist="76201" dir="2700000" algn="tl" rotWithShape="0">
              <a:srgbClr val="000000">
                <a:alpha val="39607"/>
              </a:srgbClr>
            </a:outerShdw>
          </a:effectLst>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r>
              <a:rPr lang="en-US" sz="2000">
                <a:solidFill>
                  <a:schemeClr val="dk1"/>
                </a:solidFill>
                <a:latin typeface="Calibri"/>
                <a:ea typeface="Calibri"/>
                <a:cs typeface="Calibri"/>
                <a:sym typeface="Calibri"/>
              </a:rPr>
              <a:t>The eye receives the light energy (electromagnetic radiation) and sends that signal via electrical impulse (energy) via the optic nerve to the brain.</a:t>
            </a:r>
          </a:p>
          <a:p>
            <a:pPr marL="0" marR="0" lvl="0" indent="0" algn="l" rtl="0">
              <a:spcBef>
                <a:spcPts val="700"/>
              </a:spcBef>
              <a:spcAft>
                <a:spcPts val="0"/>
              </a:spcAft>
              <a:buClr>
                <a:srgbClr val="0D467A"/>
              </a:buClr>
              <a:buFont typeface="Merriweather Sans"/>
              <a:buNone/>
            </a:pPr>
            <a:endParaRPr sz="2000">
              <a:solidFill>
                <a:schemeClr val="dk1"/>
              </a:solidFill>
              <a:latin typeface="Calibri"/>
              <a:ea typeface="Calibri"/>
              <a:cs typeface="Calibri"/>
              <a:sym typeface="Calibri"/>
            </a:endParaRPr>
          </a:p>
          <a:p>
            <a:pPr marL="0" marR="0" lvl="0" indent="0" algn="l" rtl="0">
              <a:spcBef>
                <a:spcPts val="700"/>
              </a:spcBef>
              <a:spcAft>
                <a:spcPts val="0"/>
              </a:spcAft>
              <a:buClr>
                <a:srgbClr val="0D467A"/>
              </a:buClr>
              <a:buSzPct val="25000"/>
              <a:buFont typeface="Merriweather Sans"/>
              <a:buNone/>
            </a:pPr>
            <a:r>
              <a:rPr lang="en-US" sz="2000">
                <a:solidFill>
                  <a:schemeClr val="dk1"/>
                </a:solidFill>
                <a:latin typeface="Calibri"/>
                <a:ea typeface="Calibri"/>
                <a:cs typeface="Calibri"/>
                <a:sym typeface="Calibri"/>
              </a:rPr>
              <a:t>Multicellular organisms are organized into levels of organization where the parts work together to accomplish a function.</a:t>
            </a:r>
          </a:p>
          <a:p>
            <a:pPr marL="0" marR="0" lvl="0" indent="0" algn="l" rtl="0">
              <a:spcBef>
                <a:spcPts val="700"/>
              </a:spcBef>
              <a:spcAft>
                <a:spcPts val="0"/>
              </a:spcAft>
              <a:buClr>
                <a:srgbClr val="0D467A"/>
              </a:buClr>
              <a:buFont typeface="Merriweather Sans"/>
              <a:buNone/>
            </a:pPr>
            <a:endParaRPr sz="2000">
              <a:solidFill>
                <a:schemeClr val="dk1"/>
              </a:solidFill>
              <a:latin typeface="Calibri"/>
              <a:ea typeface="Calibri"/>
              <a:cs typeface="Calibri"/>
              <a:sym typeface="Calibri"/>
            </a:endParaRPr>
          </a:p>
          <a:p>
            <a:pPr marL="0" marR="0" lvl="0" indent="0" algn="l" rtl="0">
              <a:spcBef>
                <a:spcPts val="700"/>
              </a:spcBef>
              <a:buClr>
                <a:srgbClr val="0D467A"/>
              </a:buClr>
              <a:buSzPct val="25000"/>
              <a:buFont typeface="Merriweather Sans"/>
              <a:buNone/>
            </a:pPr>
            <a:r>
              <a:rPr lang="en-US" sz="2000">
                <a:solidFill>
                  <a:schemeClr val="dk1"/>
                </a:solidFill>
                <a:latin typeface="Calibri"/>
                <a:ea typeface="Calibri"/>
                <a:cs typeface="Calibri"/>
                <a:sym typeface="Calibri"/>
              </a:rPr>
              <a:t>The eye itself is made of numerous subparts that function together for vision.</a:t>
            </a:r>
          </a:p>
        </p:txBody>
      </p:sp>
      <p:sp>
        <p:nvSpPr>
          <p:cNvPr id="424" name="Shape 424"/>
          <p:cNvSpPr/>
          <p:nvPr/>
        </p:nvSpPr>
        <p:spPr>
          <a:xfrm>
            <a:off x="3810000" y="3581400"/>
            <a:ext cx="1828800" cy="430213"/>
          </a:xfrm>
          <a:prstGeom prst="rightArrow">
            <a:avLst>
              <a:gd name="adj1" fmla="val 50000"/>
              <a:gd name="adj2" fmla="val 50000"/>
            </a:avLst>
          </a:prstGeom>
          <a:solidFill>
            <a:srgbClr val="FF6600"/>
          </a:solidFill>
          <a:ln w="19050" cap="flat" cmpd="sng">
            <a:solidFill>
              <a:srgbClr val="78846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425" name="Shape 425"/>
          <p:cNvSpPr txBox="1"/>
          <p:nvPr/>
        </p:nvSpPr>
        <p:spPr>
          <a:xfrm>
            <a:off x="5943600" y="4648200"/>
            <a:ext cx="3048000" cy="2032000"/>
          </a:xfrm>
          <a:prstGeom prst="rect">
            <a:avLst/>
          </a:prstGeom>
          <a:solidFill>
            <a:srgbClr val="F3BD64"/>
          </a:solidFill>
          <a:ln w="19050" cap="flat" cmpd="sng">
            <a:solidFill>
              <a:srgbClr val="B17733"/>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rgbClr val="0D467A"/>
              </a:buClr>
              <a:buSzPct val="25000"/>
              <a:buFont typeface="Merriweather Sans"/>
              <a:buNone/>
            </a:pPr>
            <a:r>
              <a:rPr lang="en-US" sz="1800">
                <a:solidFill>
                  <a:schemeClr val="dk1"/>
                </a:solidFill>
                <a:latin typeface="Calibri"/>
                <a:ea typeface="Calibri"/>
                <a:cs typeface="Calibri"/>
                <a:sym typeface="Calibri"/>
              </a:rPr>
              <a:t>Multicellular organisms have a hierarchical structural organization, in which any one system is made up of numerous parts and is itself a component of the next level.  (LS1A)</a:t>
            </a:r>
          </a:p>
        </p:txBody>
      </p:sp>
      <p:sp>
        <p:nvSpPr>
          <p:cNvPr id="426" name="Shape 426"/>
          <p:cNvSpPr txBox="1"/>
          <p:nvPr/>
        </p:nvSpPr>
        <p:spPr>
          <a:xfrm>
            <a:off x="5943600" y="914400"/>
            <a:ext cx="3048000" cy="3477874"/>
          </a:xfrm>
          <a:prstGeom prst="rect">
            <a:avLst/>
          </a:prstGeom>
          <a:solidFill>
            <a:srgbClr val="F3BD64"/>
          </a:solidFill>
          <a:ln w="10000" cap="flat" cmpd="sng">
            <a:solidFill>
              <a:schemeClr val="accent2"/>
            </a:solidFill>
            <a:prstDash val="solid"/>
            <a:round/>
            <a:headEnd type="none" w="med" len="med"/>
            <a:tailEnd type="none" w="med" len="med"/>
          </a:ln>
          <a:effectLst>
            <a:outerShdw blurRad="38100" dist="30000" dir="5400000" rotWithShape="0">
              <a:srgbClr val="000000">
                <a:alpha val="44705"/>
              </a:srgbClr>
            </a:outerShdw>
          </a:effectLst>
        </p:spPr>
        <p:txBody>
          <a:bodyPr lIns="91425" tIns="45700" rIns="91425" bIns="45700" anchor="t" anchorCtr="0">
            <a:noAutofit/>
          </a:bodyPr>
          <a:lstStyle/>
          <a:p>
            <a:pPr marL="0" marR="0" lvl="0" indent="0" algn="l" rtl="0">
              <a:spcBef>
                <a:spcPts val="0"/>
              </a:spcBef>
              <a:buClr>
                <a:srgbClr val="0D467A"/>
              </a:buClr>
              <a:buSzPct val="25000"/>
              <a:buFont typeface="Merriweather Sans"/>
              <a:buNone/>
            </a:pPr>
            <a:r>
              <a:rPr lang="en-US" sz="2000">
                <a:solidFill>
                  <a:schemeClr val="dk1"/>
                </a:solidFill>
                <a:latin typeface="Calibri"/>
                <a:ea typeface="Calibri"/>
                <a:cs typeface="Calibri"/>
                <a:sym typeface="Calibri"/>
              </a:rPr>
              <a:t>Each sense receptor responds to different inputs (electromagnetic, mechanical, chemical) transmitting them as signals that travels along nerve cells to the brain.  The signals are then processed in the brain, resulting in immediate behaviors or memories.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p:nvPr/>
        </p:nvSpPr>
        <p:spPr>
          <a:xfrm>
            <a:off x="0" y="6126162"/>
            <a:ext cx="9144000" cy="731837"/>
          </a:xfrm>
          <a:prstGeom prst="rect">
            <a:avLst/>
          </a:prstGeom>
          <a:solidFill>
            <a:schemeClr val="lt1"/>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433" name="Shape 433"/>
          <p:cNvSpPr txBox="1">
            <a:spLocks noGrp="1"/>
          </p:cNvSpPr>
          <p:nvPr>
            <p:ph type="title"/>
          </p:nvPr>
        </p:nvSpPr>
        <p:spPr>
          <a:xfrm>
            <a:off x="1066799" y="152400"/>
            <a:ext cx="8077200" cy="924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200" b="0" i="0" u="none" strike="noStrike" cap="none">
                <a:solidFill>
                  <a:schemeClr val="dk1"/>
                </a:solidFill>
                <a:latin typeface="Questrial"/>
                <a:ea typeface="Questrial"/>
                <a:cs typeface="Questrial"/>
                <a:sym typeface="Questrial"/>
              </a:rPr>
              <a:t>What  pieces of the puzzle are</a:t>
            </a:r>
            <a:r>
              <a:rPr lang="en-US" sz="3200"/>
              <a:t> we</a:t>
            </a:r>
            <a:r>
              <a:rPr lang="en-US" sz="3200" b="0" i="0" u="none" strike="noStrike" cap="none">
                <a:solidFill>
                  <a:schemeClr val="dk1"/>
                </a:solidFill>
                <a:latin typeface="Questrial"/>
                <a:ea typeface="Questrial"/>
                <a:cs typeface="Questrial"/>
                <a:sym typeface="Questrial"/>
              </a:rPr>
              <a:t> building?</a:t>
            </a:r>
          </a:p>
        </p:txBody>
      </p:sp>
      <p:sp>
        <p:nvSpPr>
          <p:cNvPr id="434" name="Shape 434"/>
          <p:cNvSpPr txBox="1"/>
          <p:nvPr/>
        </p:nvSpPr>
        <p:spPr>
          <a:xfrm>
            <a:off x="228600" y="1450975"/>
            <a:ext cx="2908299" cy="2554544"/>
          </a:xfrm>
          <a:prstGeom prst="rect">
            <a:avLst/>
          </a:prstGeom>
          <a:solidFill>
            <a:schemeClr val="lt1"/>
          </a:solidFill>
          <a:ln w="38100" cap="flat" cmpd="sng">
            <a:solidFill>
              <a:srgbClr val="E46C0A"/>
            </a:solidFill>
            <a:prstDash val="solid"/>
            <a:miter/>
            <a:headEnd type="none" w="med" len="med"/>
            <a:tailEnd type="none" w="med" len="med"/>
          </a:ln>
          <a:effectLst>
            <a:outerShdw blurRad="50799" dist="76201" dir="2700000" algn="tl" rotWithShape="0">
              <a:srgbClr val="000000">
                <a:alpha val="39607"/>
              </a:srgbClr>
            </a:outerShdw>
          </a:effectLst>
        </p:spPr>
        <p:txBody>
          <a:bodyPr lIns="91425" tIns="45700" rIns="91425" bIns="45700" anchor="t" anchorCtr="0">
            <a:noAutofit/>
          </a:bodyPr>
          <a:lstStyle/>
          <a:p>
            <a:pPr marL="0" marR="0" lvl="0" indent="0" algn="l" rtl="0">
              <a:spcBef>
                <a:spcPts val="0"/>
              </a:spcBef>
              <a:buClr>
                <a:srgbClr val="0D467A"/>
              </a:buClr>
              <a:buSzPct val="25000"/>
              <a:buFont typeface="Merriweather Sans"/>
              <a:buNone/>
            </a:pPr>
            <a:r>
              <a:rPr lang="en-US" sz="2000">
                <a:solidFill>
                  <a:schemeClr val="dk1"/>
                </a:solidFill>
                <a:latin typeface="Calibri"/>
                <a:ea typeface="Calibri"/>
                <a:cs typeface="Calibri"/>
                <a:sym typeface="Calibri"/>
              </a:rPr>
              <a:t>Energy is transferred from one object to another and, in addition, often changes forms.  However, it is not created or destroyed, meaning energy input and energy output is always equal.</a:t>
            </a:r>
          </a:p>
        </p:txBody>
      </p:sp>
      <p:sp>
        <p:nvSpPr>
          <p:cNvPr id="435" name="Shape 435"/>
          <p:cNvSpPr txBox="1"/>
          <p:nvPr/>
        </p:nvSpPr>
        <p:spPr>
          <a:xfrm>
            <a:off x="228600" y="4419600"/>
            <a:ext cx="2947986" cy="2246769"/>
          </a:xfrm>
          <a:prstGeom prst="rect">
            <a:avLst/>
          </a:prstGeom>
          <a:solidFill>
            <a:schemeClr val="lt1"/>
          </a:solidFill>
          <a:ln w="38100" cap="flat" cmpd="sng">
            <a:solidFill>
              <a:srgbClr val="008000"/>
            </a:solidFill>
            <a:prstDash val="solid"/>
            <a:miter/>
            <a:headEnd type="none" w="med" len="med"/>
            <a:tailEnd type="none" w="med" len="med"/>
          </a:ln>
          <a:effectLst>
            <a:outerShdw blurRad="50799" dist="76201" dir="2700000" algn="tl" rotWithShape="0">
              <a:srgbClr val="000000">
                <a:alpha val="39607"/>
              </a:srgbClr>
            </a:outerShdw>
          </a:effectLst>
        </p:spPr>
        <p:txBody>
          <a:bodyPr lIns="91425" tIns="45700" rIns="91425" bIns="45700" anchor="t" anchorCtr="0">
            <a:noAutofit/>
          </a:bodyPr>
          <a:lstStyle/>
          <a:p>
            <a:pPr marL="0" marR="0" lvl="0" indent="0" algn="l" rtl="0">
              <a:spcBef>
                <a:spcPts val="0"/>
              </a:spcBef>
              <a:buClr>
                <a:srgbClr val="0D467A"/>
              </a:buClr>
              <a:buSzPct val="25000"/>
              <a:buFont typeface="Merriweather Sans"/>
              <a:buNone/>
            </a:pPr>
            <a:r>
              <a:rPr lang="en-US" sz="2000" i="1">
                <a:solidFill>
                  <a:schemeClr val="dk1"/>
                </a:solidFill>
                <a:latin typeface="Calibri"/>
                <a:ea typeface="Calibri"/>
                <a:cs typeface="Calibri"/>
                <a:sym typeface="Calibri"/>
              </a:rPr>
              <a:t>Light transfers energy from place to place</a:t>
            </a:r>
            <a:r>
              <a:rPr lang="en-US" sz="2000">
                <a:solidFill>
                  <a:schemeClr val="dk1"/>
                </a:solidFill>
                <a:latin typeface="Calibri"/>
                <a:ea typeface="Calibri"/>
                <a:cs typeface="Calibri"/>
                <a:sym typeface="Calibri"/>
              </a:rPr>
              <a:t>.  Light energy is transformed into electrical energy so the vision information message can be processed by the brain.</a:t>
            </a:r>
          </a:p>
        </p:txBody>
      </p:sp>
      <p:sp>
        <p:nvSpPr>
          <p:cNvPr id="436" name="Shape 436"/>
          <p:cNvSpPr/>
          <p:nvPr/>
        </p:nvSpPr>
        <p:spPr>
          <a:xfrm>
            <a:off x="3657600" y="2530475"/>
            <a:ext cx="1828800" cy="430213"/>
          </a:xfrm>
          <a:prstGeom prst="rightArrow">
            <a:avLst>
              <a:gd name="adj1" fmla="val 50000"/>
              <a:gd name="adj2" fmla="val 50000"/>
            </a:avLst>
          </a:prstGeom>
          <a:solidFill>
            <a:srgbClr val="FF6600"/>
          </a:solidFill>
          <a:ln w="19050" cap="flat" cmpd="sng">
            <a:solidFill>
              <a:srgbClr val="78846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437" name="Shape 437"/>
          <p:cNvSpPr/>
          <p:nvPr/>
        </p:nvSpPr>
        <p:spPr>
          <a:xfrm>
            <a:off x="3657600" y="5300662"/>
            <a:ext cx="1828800" cy="533399"/>
          </a:xfrm>
          <a:prstGeom prst="rightArrow">
            <a:avLst>
              <a:gd name="adj1" fmla="val 50000"/>
              <a:gd name="adj2" fmla="val 50000"/>
            </a:avLst>
          </a:prstGeom>
          <a:solidFill>
            <a:srgbClr val="00B050"/>
          </a:solidFill>
          <a:ln w="19050" cap="flat" cmpd="sng">
            <a:solidFill>
              <a:srgbClr val="78846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438" name="Shape 438"/>
          <p:cNvSpPr txBox="1"/>
          <p:nvPr/>
        </p:nvSpPr>
        <p:spPr>
          <a:xfrm>
            <a:off x="6019800" y="1600200"/>
            <a:ext cx="2908299" cy="2398092"/>
          </a:xfrm>
          <a:prstGeom prst="rect">
            <a:avLst/>
          </a:prstGeom>
          <a:solidFill>
            <a:srgbClr val="FAC090"/>
          </a:solidFill>
          <a:ln w="12700" cap="flat" cmpd="sng">
            <a:solidFill>
              <a:schemeClr val="dk1"/>
            </a:solidFill>
            <a:prstDash val="solid"/>
            <a:miter/>
            <a:headEnd type="none" w="med" len="med"/>
            <a:tailEnd type="none" w="med" len="med"/>
          </a:ln>
          <a:effectLst>
            <a:outerShdw blurRad="50799" dist="76201" dir="2700000" algn="tl" rotWithShape="0">
              <a:srgbClr val="000000">
                <a:alpha val="39607"/>
              </a:srgbClr>
            </a:outerShdw>
          </a:effectLst>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r>
              <a:rPr lang="en-US" sz="1800">
                <a:solidFill>
                  <a:schemeClr val="dk1"/>
                </a:solidFill>
                <a:latin typeface="Calibri"/>
                <a:ea typeface="Calibri"/>
                <a:cs typeface="Calibri"/>
                <a:sym typeface="Calibri"/>
              </a:rPr>
              <a:t>…There is a single quantity called energy.. Energy is continually transferred from one object to another and in between its various possible forms. (PS3A)</a:t>
            </a:r>
          </a:p>
          <a:p>
            <a:pPr marL="0" marR="0" lvl="0" indent="0" algn="l" rtl="0">
              <a:spcBef>
                <a:spcPts val="700"/>
              </a:spcBef>
              <a:buClr>
                <a:srgbClr val="0D467A"/>
              </a:buClr>
              <a:buSzPct val="25000"/>
              <a:buFont typeface="Merriweather Sans"/>
              <a:buNone/>
            </a:pPr>
            <a:r>
              <a:rPr lang="en-US" sz="1800">
                <a:solidFill>
                  <a:schemeClr val="dk1"/>
                </a:solidFill>
                <a:latin typeface="Calibri"/>
                <a:ea typeface="Calibri"/>
                <a:cs typeface="Calibri"/>
                <a:sym typeface="Calibri"/>
              </a:rPr>
              <a:t>Energy cannot be created or destroyed… (PS3B)</a:t>
            </a:r>
          </a:p>
        </p:txBody>
      </p:sp>
      <p:sp>
        <p:nvSpPr>
          <p:cNvPr id="439" name="Shape 439"/>
          <p:cNvSpPr txBox="1"/>
          <p:nvPr/>
        </p:nvSpPr>
        <p:spPr>
          <a:xfrm>
            <a:off x="6019800" y="4343400"/>
            <a:ext cx="2932112" cy="2246769"/>
          </a:xfrm>
          <a:prstGeom prst="rect">
            <a:avLst/>
          </a:prstGeom>
          <a:solidFill>
            <a:srgbClr val="C3D69B"/>
          </a:solidFill>
          <a:ln w="12700" cap="flat" cmpd="sng">
            <a:solidFill>
              <a:schemeClr val="dk1"/>
            </a:solidFill>
            <a:prstDash val="solid"/>
            <a:miter/>
            <a:headEnd type="none" w="med" len="med"/>
            <a:tailEnd type="none" w="med" len="med"/>
          </a:ln>
          <a:effectLst>
            <a:outerShdw blurRad="50799" dist="76201" dir="2700000" algn="tl" rotWithShape="0">
              <a:srgbClr val="000000">
                <a:alpha val="39607"/>
              </a:srgbClr>
            </a:outerShdw>
          </a:effectLst>
        </p:spPr>
        <p:txBody>
          <a:bodyPr lIns="91425" tIns="45700" rIns="91425" bIns="45700" anchor="t" anchorCtr="0">
            <a:noAutofit/>
          </a:bodyPr>
          <a:lstStyle/>
          <a:p>
            <a:pPr marL="0" marR="0" lvl="0" indent="0" algn="l" rtl="0">
              <a:spcBef>
                <a:spcPts val="0"/>
              </a:spcBef>
              <a:buClr>
                <a:srgbClr val="0D467A"/>
              </a:buClr>
              <a:buSzPct val="25000"/>
              <a:buFont typeface="Merriweather Sans"/>
              <a:buNone/>
            </a:pPr>
            <a:r>
              <a:rPr lang="en-US" sz="2000">
                <a:solidFill>
                  <a:schemeClr val="dk1"/>
                </a:solidFill>
                <a:latin typeface="Calibri"/>
                <a:ea typeface="Calibri"/>
                <a:cs typeface="Calibri"/>
                <a:sym typeface="Calibri"/>
              </a:rPr>
              <a:t>Models can be used to simulate systems and interactions including energy, matter, and information flows- within and between systems at different scales.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p:nvPr/>
        </p:nvSpPr>
        <p:spPr>
          <a:xfrm>
            <a:off x="6905875" y="5182400"/>
            <a:ext cx="2244600" cy="12687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6" name="Shape 446"/>
          <p:cNvSpPr/>
          <p:nvPr/>
        </p:nvSpPr>
        <p:spPr>
          <a:xfrm>
            <a:off x="0" y="6126162"/>
            <a:ext cx="9144000" cy="731837"/>
          </a:xfrm>
          <a:prstGeom prst="rect">
            <a:avLst/>
          </a:prstGeom>
          <a:solidFill>
            <a:schemeClr val="lt1"/>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447" name="Shape 447"/>
          <p:cNvSpPr txBox="1">
            <a:spLocks noGrp="1"/>
          </p:cNvSpPr>
          <p:nvPr>
            <p:ph type="title"/>
          </p:nvPr>
        </p:nvSpPr>
        <p:spPr>
          <a:xfrm>
            <a:off x="1066800" y="498475"/>
            <a:ext cx="7924799" cy="67468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959" b="0" i="0" u="none" strike="noStrike" cap="none">
                <a:solidFill>
                  <a:schemeClr val="dk1"/>
                </a:solidFill>
                <a:latin typeface="Questrial"/>
                <a:ea typeface="Questrial"/>
                <a:cs typeface="Questrial"/>
                <a:sym typeface="Questrial"/>
              </a:rPr>
              <a:t>Storyline for the Unit</a:t>
            </a:r>
          </a:p>
        </p:txBody>
      </p:sp>
      <p:sp>
        <p:nvSpPr>
          <p:cNvPr id="448" name="Shape 448"/>
          <p:cNvSpPr/>
          <p:nvPr/>
        </p:nvSpPr>
        <p:spPr>
          <a:xfrm>
            <a:off x="838200" y="4391025"/>
            <a:ext cx="3184524" cy="642938"/>
          </a:xfrm>
          <a:prstGeom prst="roundRect">
            <a:avLst>
              <a:gd name="adj" fmla="val 16667"/>
            </a:avLst>
          </a:prstGeom>
          <a:solidFill>
            <a:schemeClr val="accent1"/>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i="1">
                <a:solidFill>
                  <a:srgbClr val="000000"/>
                </a:solidFill>
                <a:latin typeface="Questrial"/>
                <a:ea typeface="Questrial"/>
                <a:cs typeface="Questrial"/>
                <a:sym typeface="Questrial"/>
              </a:rPr>
              <a:t>How </a:t>
            </a:r>
            <a:r>
              <a:rPr lang="en-US" sz="1600" i="1">
                <a:solidFill>
                  <a:schemeClr val="dk1"/>
                </a:solidFill>
                <a:latin typeface="Questrial"/>
                <a:ea typeface="Questrial"/>
                <a:cs typeface="Questrial"/>
                <a:sym typeface="Questrial"/>
              </a:rPr>
              <a:t>does light get to our eyes?</a:t>
            </a:r>
          </a:p>
          <a:p>
            <a:pPr marL="0" marR="0" lvl="0" indent="0" algn="ctr" rtl="0">
              <a:spcBef>
                <a:spcPts val="0"/>
              </a:spcBef>
              <a:buSzPct val="25000"/>
              <a:buNone/>
            </a:pPr>
            <a:r>
              <a:rPr lang="en-US" sz="1600" i="1">
                <a:solidFill>
                  <a:srgbClr val="000000"/>
                </a:solidFill>
                <a:latin typeface="Questrial"/>
                <a:ea typeface="Questrial"/>
                <a:cs typeface="Questrial"/>
                <a:sym typeface="Questrial"/>
              </a:rPr>
              <a:t>How does light allow vision?</a:t>
            </a:r>
          </a:p>
        </p:txBody>
      </p:sp>
      <p:sp>
        <p:nvSpPr>
          <p:cNvPr id="449" name="Shape 449"/>
          <p:cNvSpPr/>
          <p:nvPr/>
        </p:nvSpPr>
        <p:spPr>
          <a:xfrm>
            <a:off x="6434137" y="4391025"/>
            <a:ext cx="2024061" cy="642938"/>
          </a:xfrm>
          <a:prstGeom prst="roundRect">
            <a:avLst>
              <a:gd name="adj" fmla="val 16667"/>
            </a:avLst>
          </a:prstGeom>
          <a:solidFill>
            <a:srgbClr val="F9C9AA"/>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rgbClr val="000000"/>
                </a:solidFill>
                <a:latin typeface="Questrial"/>
                <a:ea typeface="Questrial"/>
                <a:cs typeface="Questrial"/>
                <a:sym typeface="Questrial"/>
              </a:rPr>
              <a:t>Add to/revise</a:t>
            </a:r>
          </a:p>
        </p:txBody>
      </p:sp>
      <p:sp>
        <p:nvSpPr>
          <p:cNvPr id="450" name="Shape 450"/>
          <p:cNvSpPr/>
          <p:nvPr/>
        </p:nvSpPr>
        <p:spPr>
          <a:xfrm>
            <a:off x="4179887" y="4421187"/>
            <a:ext cx="2095499" cy="642936"/>
          </a:xfrm>
          <a:prstGeom prst="roundRect">
            <a:avLst>
              <a:gd name="adj" fmla="val 16667"/>
            </a:avLst>
          </a:prstGeom>
          <a:solidFill>
            <a:srgbClr val="809FBE"/>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chemeClr val="dk1"/>
                </a:solidFill>
                <a:latin typeface="Questrial"/>
                <a:ea typeface="Questrial"/>
                <a:cs typeface="Questrial"/>
                <a:sym typeface="Questrial"/>
              </a:rPr>
              <a:t>Models, Explain, LS1</a:t>
            </a:r>
          </a:p>
          <a:p>
            <a:pPr marL="0" marR="0" lvl="0" indent="0" algn="ctr" rtl="0">
              <a:spcBef>
                <a:spcPts val="0"/>
              </a:spcBef>
              <a:buSzPct val="25000"/>
              <a:buNone/>
            </a:pPr>
            <a:r>
              <a:rPr lang="en-US" sz="1600">
                <a:solidFill>
                  <a:srgbClr val="000000"/>
                </a:solidFill>
                <a:latin typeface="Questrial"/>
                <a:ea typeface="Questrial"/>
                <a:cs typeface="Questrial"/>
                <a:sym typeface="Questrial"/>
              </a:rPr>
              <a:t>S&amp;F, Systems</a:t>
            </a:r>
          </a:p>
        </p:txBody>
      </p:sp>
      <p:sp>
        <p:nvSpPr>
          <p:cNvPr id="451" name="Shape 451"/>
          <p:cNvSpPr/>
          <p:nvPr/>
        </p:nvSpPr>
        <p:spPr>
          <a:xfrm>
            <a:off x="609600" y="3894137"/>
            <a:ext cx="228600" cy="685799"/>
          </a:xfrm>
          <a:prstGeom prst="leftBracket">
            <a:avLst>
              <a:gd name="adj" fmla="val 8333"/>
            </a:avLst>
          </a:prstGeom>
          <a:noFill/>
          <a:ln w="2857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00000"/>
              </a:solidFill>
              <a:latin typeface="Times New Roman"/>
              <a:ea typeface="Times New Roman"/>
              <a:cs typeface="Times New Roman"/>
              <a:sym typeface="Times New Roman"/>
            </a:endParaRPr>
          </a:p>
        </p:txBody>
      </p:sp>
      <p:sp>
        <p:nvSpPr>
          <p:cNvPr id="452" name="Shape 452"/>
          <p:cNvSpPr/>
          <p:nvPr/>
        </p:nvSpPr>
        <p:spPr>
          <a:xfrm>
            <a:off x="838200" y="5222875"/>
            <a:ext cx="3184524" cy="642938"/>
          </a:xfrm>
          <a:prstGeom prst="roundRect">
            <a:avLst>
              <a:gd name="adj" fmla="val 16667"/>
            </a:avLst>
          </a:prstGeom>
          <a:solidFill>
            <a:schemeClr val="accent1"/>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i="1">
                <a:solidFill>
                  <a:schemeClr val="dk1"/>
                </a:solidFill>
                <a:latin typeface="Questrial"/>
                <a:ea typeface="Questrial"/>
                <a:cs typeface="Questrial"/>
                <a:sym typeface="Questrial"/>
              </a:rPr>
              <a:t>How does the brain process signals? </a:t>
            </a:r>
          </a:p>
        </p:txBody>
      </p:sp>
      <p:sp>
        <p:nvSpPr>
          <p:cNvPr id="453" name="Shape 453"/>
          <p:cNvSpPr/>
          <p:nvPr/>
        </p:nvSpPr>
        <p:spPr>
          <a:xfrm>
            <a:off x="4179887" y="5222875"/>
            <a:ext cx="2095499" cy="642938"/>
          </a:xfrm>
          <a:prstGeom prst="roundRect">
            <a:avLst>
              <a:gd name="adj" fmla="val 16667"/>
            </a:avLst>
          </a:prstGeom>
          <a:solidFill>
            <a:srgbClr val="809FBE"/>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500">
                <a:solidFill>
                  <a:srgbClr val="000000"/>
                </a:solidFill>
                <a:latin typeface="Questrial"/>
                <a:ea typeface="Questrial"/>
                <a:cs typeface="Questrial"/>
                <a:sym typeface="Questrial"/>
              </a:rPr>
              <a:t>Models, </a:t>
            </a:r>
            <a:r>
              <a:rPr lang="en-US" sz="1500">
                <a:solidFill>
                  <a:schemeClr val="dk1"/>
                </a:solidFill>
                <a:latin typeface="Questrial"/>
                <a:ea typeface="Questrial"/>
                <a:cs typeface="Questrial"/>
                <a:sym typeface="Questrial"/>
              </a:rPr>
              <a:t>Explain, LS1,</a:t>
            </a:r>
          </a:p>
          <a:p>
            <a:pPr marL="0" marR="0" lvl="0" indent="0" algn="ctr" rtl="0">
              <a:spcBef>
                <a:spcPts val="0"/>
              </a:spcBef>
              <a:buSzPct val="25000"/>
              <a:buNone/>
            </a:pPr>
            <a:r>
              <a:rPr lang="en-US" sz="1500">
                <a:solidFill>
                  <a:srgbClr val="000000"/>
                </a:solidFill>
                <a:latin typeface="Questrial"/>
                <a:ea typeface="Questrial"/>
                <a:cs typeface="Questrial"/>
                <a:sym typeface="Questrial"/>
              </a:rPr>
              <a:t>S&amp;F, </a:t>
            </a:r>
            <a:r>
              <a:rPr lang="en-US" sz="1500">
                <a:solidFill>
                  <a:schemeClr val="dk1"/>
                </a:solidFill>
                <a:latin typeface="Questrial"/>
                <a:ea typeface="Questrial"/>
                <a:cs typeface="Questrial"/>
                <a:sym typeface="Questrial"/>
              </a:rPr>
              <a:t>Systems</a:t>
            </a:r>
          </a:p>
        </p:txBody>
      </p:sp>
      <p:sp>
        <p:nvSpPr>
          <p:cNvPr id="454" name="Shape 454"/>
          <p:cNvSpPr/>
          <p:nvPr/>
        </p:nvSpPr>
        <p:spPr>
          <a:xfrm>
            <a:off x="609600" y="4732337"/>
            <a:ext cx="228600" cy="685799"/>
          </a:xfrm>
          <a:prstGeom prst="leftBracket">
            <a:avLst>
              <a:gd name="adj" fmla="val 8333"/>
            </a:avLst>
          </a:prstGeom>
          <a:noFill/>
          <a:ln w="2857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00000"/>
              </a:solidFill>
              <a:latin typeface="Times New Roman"/>
              <a:ea typeface="Times New Roman"/>
              <a:cs typeface="Times New Roman"/>
              <a:sym typeface="Times New Roman"/>
            </a:endParaRPr>
          </a:p>
        </p:txBody>
      </p:sp>
      <p:sp>
        <p:nvSpPr>
          <p:cNvPr id="455" name="Shape 455"/>
          <p:cNvSpPr/>
          <p:nvPr/>
        </p:nvSpPr>
        <p:spPr>
          <a:xfrm>
            <a:off x="609600" y="5646737"/>
            <a:ext cx="228600" cy="685799"/>
          </a:xfrm>
          <a:prstGeom prst="leftBracket">
            <a:avLst>
              <a:gd name="adj" fmla="val 8333"/>
            </a:avLst>
          </a:prstGeom>
          <a:noFill/>
          <a:ln w="2857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00000"/>
              </a:solidFill>
              <a:latin typeface="Times New Roman"/>
              <a:ea typeface="Times New Roman"/>
              <a:cs typeface="Times New Roman"/>
              <a:sym typeface="Times New Roman"/>
            </a:endParaRPr>
          </a:p>
        </p:txBody>
      </p:sp>
      <p:sp>
        <p:nvSpPr>
          <p:cNvPr id="456" name="Shape 456"/>
          <p:cNvSpPr/>
          <p:nvPr/>
        </p:nvSpPr>
        <p:spPr>
          <a:xfrm>
            <a:off x="6434137" y="3589337"/>
            <a:ext cx="2024061" cy="642936"/>
          </a:xfrm>
          <a:prstGeom prst="roundRect">
            <a:avLst>
              <a:gd name="adj" fmla="val 16667"/>
            </a:avLst>
          </a:prstGeom>
          <a:solidFill>
            <a:srgbClr val="F9C9AA"/>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rgbClr val="000000"/>
                </a:solidFill>
                <a:latin typeface="Questrial"/>
                <a:ea typeface="Questrial"/>
                <a:cs typeface="Questrial"/>
                <a:sym typeface="Questrial"/>
              </a:rPr>
              <a:t>Initial explanation, model or design</a:t>
            </a:r>
          </a:p>
        </p:txBody>
      </p:sp>
      <p:sp>
        <p:nvSpPr>
          <p:cNvPr id="457" name="Shape 457"/>
          <p:cNvSpPr/>
          <p:nvPr/>
        </p:nvSpPr>
        <p:spPr>
          <a:xfrm>
            <a:off x="838200" y="3589337"/>
            <a:ext cx="3184524" cy="642936"/>
          </a:xfrm>
          <a:prstGeom prst="roundRect">
            <a:avLst>
              <a:gd name="adj" fmla="val 16667"/>
            </a:avLst>
          </a:prstGeom>
          <a:solidFill>
            <a:schemeClr val="accent1"/>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i="1">
                <a:solidFill>
                  <a:srgbClr val="000000"/>
                </a:solidFill>
                <a:latin typeface="Questrial"/>
                <a:ea typeface="Questrial"/>
                <a:cs typeface="Questrial"/>
                <a:sym typeface="Questrial"/>
              </a:rPr>
              <a:t>What </a:t>
            </a:r>
            <a:r>
              <a:rPr lang="en-US" sz="1800" i="1">
                <a:solidFill>
                  <a:schemeClr val="dk1"/>
                </a:solidFill>
                <a:latin typeface="Questrial"/>
                <a:ea typeface="Questrial"/>
                <a:cs typeface="Questrial"/>
                <a:sym typeface="Questrial"/>
              </a:rPr>
              <a:t>do you need to see?</a:t>
            </a:r>
          </a:p>
        </p:txBody>
      </p:sp>
      <p:sp>
        <p:nvSpPr>
          <p:cNvPr id="458" name="Shape 458"/>
          <p:cNvSpPr/>
          <p:nvPr/>
        </p:nvSpPr>
        <p:spPr>
          <a:xfrm>
            <a:off x="609600" y="1989138"/>
            <a:ext cx="228600" cy="1752600"/>
          </a:xfrm>
          <a:prstGeom prst="leftBracket">
            <a:avLst>
              <a:gd name="adj" fmla="val 8341"/>
            </a:avLst>
          </a:prstGeom>
          <a:noFill/>
          <a:ln w="2857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rgbClr val="000000"/>
              </a:solidFill>
              <a:latin typeface="Times New Roman"/>
              <a:ea typeface="Times New Roman"/>
              <a:cs typeface="Times New Roman"/>
              <a:sym typeface="Times New Roman"/>
            </a:endParaRPr>
          </a:p>
        </p:txBody>
      </p:sp>
      <p:sp>
        <p:nvSpPr>
          <p:cNvPr id="459" name="Shape 459"/>
          <p:cNvSpPr/>
          <p:nvPr/>
        </p:nvSpPr>
        <p:spPr>
          <a:xfrm>
            <a:off x="4179887" y="3589337"/>
            <a:ext cx="2095499" cy="642936"/>
          </a:xfrm>
          <a:prstGeom prst="roundRect">
            <a:avLst>
              <a:gd name="adj" fmla="val 16667"/>
            </a:avLst>
          </a:prstGeom>
          <a:solidFill>
            <a:srgbClr val="809FBE"/>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600">
              <a:solidFill>
                <a:srgbClr val="000000"/>
              </a:solidFill>
              <a:latin typeface="Questrial"/>
              <a:ea typeface="Questrial"/>
              <a:cs typeface="Questrial"/>
              <a:sym typeface="Questrial"/>
            </a:endParaRPr>
          </a:p>
          <a:p>
            <a:pPr marL="0" marR="0" lvl="0" indent="0" algn="ctr" rtl="0">
              <a:spcBef>
                <a:spcPts val="0"/>
              </a:spcBef>
              <a:buNone/>
            </a:pPr>
            <a:endParaRPr sz="1600">
              <a:solidFill>
                <a:srgbClr val="000000"/>
              </a:solidFill>
              <a:latin typeface="Questrial"/>
              <a:ea typeface="Questrial"/>
              <a:cs typeface="Questrial"/>
              <a:sym typeface="Questrial"/>
            </a:endParaRPr>
          </a:p>
          <a:p>
            <a:pPr marL="0" marR="0" lvl="0" indent="0" algn="ctr" rtl="0">
              <a:spcBef>
                <a:spcPts val="0"/>
              </a:spcBef>
              <a:buSzPct val="25000"/>
              <a:buNone/>
            </a:pPr>
            <a:r>
              <a:rPr lang="en-US" sz="1600">
                <a:solidFill>
                  <a:srgbClr val="000000"/>
                </a:solidFill>
                <a:latin typeface="Questrial"/>
                <a:ea typeface="Questrial"/>
                <a:cs typeface="Questrial"/>
                <a:sym typeface="Questrial"/>
              </a:rPr>
              <a:t>Models, </a:t>
            </a:r>
            <a:r>
              <a:rPr lang="en-US" sz="1600">
                <a:solidFill>
                  <a:schemeClr val="dk1"/>
                </a:solidFill>
                <a:latin typeface="Questrial"/>
                <a:ea typeface="Questrial"/>
                <a:cs typeface="Questrial"/>
                <a:sym typeface="Questrial"/>
              </a:rPr>
              <a:t>PS4</a:t>
            </a:r>
          </a:p>
          <a:p>
            <a:pPr marL="0" marR="0" lvl="0" indent="0" algn="ctr" rtl="0">
              <a:spcBef>
                <a:spcPts val="0"/>
              </a:spcBef>
              <a:buSzPct val="25000"/>
              <a:buNone/>
            </a:pPr>
            <a:r>
              <a:rPr lang="en-US" sz="1600">
                <a:solidFill>
                  <a:schemeClr val="dk1"/>
                </a:solidFill>
                <a:latin typeface="Questrial"/>
                <a:ea typeface="Questrial"/>
                <a:cs typeface="Questrial"/>
                <a:sym typeface="Questrial"/>
              </a:rPr>
              <a:t>Systems</a:t>
            </a:r>
          </a:p>
          <a:p>
            <a:pPr marL="0" marR="0" lvl="0" indent="0" algn="ctr" rtl="0">
              <a:spcBef>
                <a:spcPts val="0"/>
              </a:spcBef>
              <a:buNone/>
            </a:pPr>
            <a:endParaRPr sz="1600">
              <a:solidFill>
                <a:srgbClr val="000000"/>
              </a:solidFill>
              <a:latin typeface="Questrial"/>
              <a:ea typeface="Questrial"/>
              <a:cs typeface="Questrial"/>
              <a:sym typeface="Questrial"/>
            </a:endParaRPr>
          </a:p>
          <a:p>
            <a:pPr marL="0" marR="0" lvl="0" indent="0" algn="ctr" rtl="0">
              <a:spcBef>
                <a:spcPts val="0"/>
              </a:spcBef>
              <a:buNone/>
            </a:pPr>
            <a:endParaRPr sz="1600">
              <a:solidFill>
                <a:srgbClr val="000000"/>
              </a:solidFill>
              <a:latin typeface="Questrial"/>
              <a:ea typeface="Questrial"/>
              <a:cs typeface="Questrial"/>
              <a:sym typeface="Questrial"/>
            </a:endParaRPr>
          </a:p>
        </p:txBody>
      </p:sp>
      <p:sp>
        <p:nvSpPr>
          <p:cNvPr id="460" name="Shape 460"/>
          <p:cNvSpPr/>
          <p:nvPr/>
        </p:nvSpPr>
        <p:spPr>
          <a:xfrm>
            <a:off x="838200" y="1684338"/>
            <a:ext cx="5078413" cy="852487"/>
          </a:xfrm>
          <a:prstGeom prst="roundRect">
            <a:avLst>
              <a:gd name="adj" fmla="val 16667"/>
            </a:avLst>
          </a:prstGeom>
          <a:solidFill>
            <a:schemeClr val="accent1"/>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i="1">
                <a:solidFill>
                  <a:srgbClr val="000000"/>
                </a:solidFill>
                <a:latin typeface="Questrial"/>
                <a:ea typeface="Questrial"/>
                <a:cs typeface="Questrial"/>
                <a:sym typeface="Questrial"/>
              </a:rPr>
              <a:t>Goal: Making sense of phenomena</a:t>
            </a:r>
          </a:p>
          <a:p>
            <a:pPr marL="0" marR="0" lvl="0" indent="0" algn="ctr" rtl="0">
              <a:spcBef>
                <a:spcPts val="0"/>
              </a:spcBef>
              <a:buSzPct val="25000"/>
              <a:buNone/>
            </a:pPr>
            <a:r>
              <a:rPr lang="en-US" sz="1800" i="1">
                <a:solidFill>
                  <a:srgbClr val="000000"/>
                </a:solidFill>
                <a:latin typeface="Questrial"/>
                <a:ea typeface="Questrial"/>
                <a:cs typeface="Questrial"/>
                <a:sym typeface="Questrial"/>
              </a:rPr>
              <a:t>Driving Question: Can I trust my eyes?</a:t>
            </a:r>
          </a:p>
        </p:txBody>
      </p:sp>
      <p:cxnSp>
        <p:nvCxnSpPr>
          <p:cNvPr id="461" name="Shape 461"/>
          <p:cNvCxnSpPr/>
          <p:nvPr/>
        </p:nvCxnSpPr>
        <p:spPr>
          <a:xfrm rot="10800000">
            <a:off x="5916613" y="2103438"/>
            <a:ext cx="608011" cy="0"/>
          </a:xfrm>
          <a:prstGeom prst="straightConnector1">
            <a:avLst/>
          </a:prstGeom>
          <a:noFill/>
          <a:ln w="38100" cap="flat" cmpd="sng">
            <a:solidFill>
              <a:schemeClr val="dk1"/>
            </a:solidFill>
            <a:prstDash val="solid"/>
            <a:round/>
            <a:headEnd type="none" w="med" len="med"/>
            <a:tailEnd type="stealth" w="lg" len="lg"/>
          </a:ln>
        </p:spPr>
      </p:cxnSp>
      <p:sp>
        <p:nvSpPr>
          <p:cNvPr id="462" name="Shape 462"/>
          <p:cNvSpPr/>
          <p:nvPr/>
        </p:nvSpPr>
        <p:spPr>
          <a:xfrm>
            <a:off x="6524625" y="1646238"/>
            <a:ext cx="1981199" cy="838199"/>
          </a:xfrm>
          <a:prstGeom prst="roundRect">
            <a:avLst>
              <a:gd name="adj" fmla="val 16667"/>
            </a:avLst>
          </a:prstGeom>
          <a:solidFill>
            <a:srgbClr val="80A0BB"/>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chemeClr val="dk1"/>
                </a:solidFill>
                <a:latin typeface="Questrial"/>
                <a:ea typeface="Questrial"/>
                <a:cs typeface="Questrial"/>
                <a:sym typeface="Questrial"/>
              </a:rPr>
              <a:t>Optical Illusions</a:t>
            </a:r>
          </a:p>
        </p:txBody>
      </p:sp>
      <p:sp>
        <p:nvSpPr>
          <p:cNvPr id="463" name="Shape 463"/>
          <p:cNvSpPr/>
          <p:nvPr/>
        </p:nvSpPr>
        <p:spPr>
          <a:xfrm>
            <a:off x="6434137" y="5222875"/>
            <a:ext cx="2024061" cy="642938"/>
          </a:xfrm>
          <a:prstGeom prst="roundRect">
            <a:avLst>
              <a:gd name="adj" fmla="val 16667"/>
            </a:avLst>
          </a:prstGeom>
          <a:solidFill>
            <a:srgbClr val="F9C9AA"/>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rgbClr val="000000"/>
                </a:solidFill>
                <a:latin typeface="Questrial"/>
                <a:ea typeface="Questrial"/>
                <a:cs typeface="Questrial"/>
                <a:sym typeface="Questrial"/>
              </a:rPr>
              <a:t>Add to/revise</a:t>
            </a:r>
          </a:p>
        </p:txBody>
      </p:sp>
      <p:sp>
        <p:nvSpPr>
          <p:cNvPr id="464" name="Shape 464"/>
          <p:cNvSpPr/>
          <p:nvPr/>
        </p:nvSpPr>
        <p:spPr>
          <a:xfrm>
            <a:off x="838200" y="5992812"/>
            <a:ext cx="3184524" cy="644524"/>
          </a:xfrm>
          <a:prstGeom prst="roundRect">
            <a:avLst>
              <a:gd name="adj" fmla="val 16667"/>
            </a:avLst>
          </a:prstGeom>
          <a:solidFill>
            <a:schemeClr val="accent1"/>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i="1">
                <a:solidFill>
                  <a:schemeClr val="dk1"/>
                </a:solidFill>
                <a:latin typeface="Questrial"/>
                <a:ea typeface="Questrial"/>
                <a:cs typeface="Questrial"/>
                <a:sym typeface="Questrial"/>
              </a:rPr>
              <a:t>What happens when light reaches an object?</a:t>
            </a:r>
          </a:p>
        </p:txBody>
      </p:sp>
      <p:sp>
        <p:nvSpPr>
          <p:cNvPr id="465" name="Shape 465"/>
          <p:cNvSpPr/>
          <p:nvPr/>
        </p:nvSpPr>
        <p:spPr>
          <a:xfrm>
            <a:off x="4179887" y="5992812"/>
            <a:ext cx="2095499" cy="644524"/>
          </a:xfrm>
          <a:prstGeom prst="roundRect">
            <a:avLst>
              <a:gd name="adj" fmla="val 16667"/>
            </a:avLst>
          </a:prstGeom>
          <a:solidFill>
            <a:srgbClr val="809FBE"/>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500">
                <a:solidFill>
                  <a:srgbClr val="000000"/>
                </a:solidFill>
                <a:latin typeface="Questrial"/>
                <a:ea typeface="Questrial"/>
                <a:cs typeface="Questrial"/>
                <a:sym typeface="Questrial"/>
              </a:rPr>
              <a:t>Explanations, Models PS4  Systems, S&amp;F</a:t>
            </a:r>
          </a:p>
        </p:txBody>
      </p:sp>
      <p:sp>
        <p:nvSpPr>
          <p:cNvPr id="466" name="Shape 466"/>
          <p:cNvSpPr/>
          <p:nvPr/>
        </p:nvSpPr>
        <p:spPr>
          <a:xfrm>
            <a:off x="6434137" y="5992812"/>
            <a:ext cx="2024061" cy="644524"/>
          </a:xfrm>
          <a:prstGeom prst="roundRect">
            <a:avLst>
              <a:gd name="adj" fmla="val 16667"/>
            </a:avLst>
          </a:prstGeom>
          <a:solidFill>
            <a:srgbClr val="F9C9AA"/>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500">
                <a:solidFill>
                  <a:srgbClr val="000000"/>
                </a:solidFill>
                <a:latin typeface="Questrial"/>
                <a:ea typeface="Questrial"/>
                <a:cs typeface="Questrial"/>
                <a:sym typeface="Questrial"/>
              </a:rPr>
              <a:t>Final consensus explanation, model or design</a:t>
            </a:r>
          </a:p>
        </p:txBody>
      </p:sp>
      <p:sp>
        <p:nvSpPr>
          <p:cNvPr id="467" name="Shape 467"/>
          <p:cNvSpPr txBox="1"/>
          <p:nvPr/>
        </p:nvSpPr>
        <p:spPr>
          <a:xfrm>
            <a:off x="901700" y="2889250"/>
            <a:ext cx="3184524" cy="368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rgbClr val="000000"/>
                </a:solidFill>
                <a:latin typeface="Calibri"/>
                <a:ea typeface="Calibri"/>
                <a:cs typeface="Calibri"/>
                <a:sym typeface="Calibri"/>
              </a:rPr>
              <a:t>Phenomena-driven Questions</a:t>
            </a:r>
          </a:p>
        </p:txBody>
      </p:sp>
      <p:sp>
        <p:nvSpPr>
          <p:cNvPr id="468" name="Shape 468"/>
          <p:cNvSpPr txBox="1"/>
          <p:nvPr/>
        </p:nvSpPr>
        <p:spPr>
          <a:xfrm>
            <a:off x="4149725" y="2620963"/>
            <a:ext cx="2244724" cy="9239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rgbClr val="000000"/>
                </a:solidFill>
                <a:latin typeface="Calibri"/>
                <a:ea typeface="Calibri"/>
                <a:cs typeface="Calibri"/>
                <a:sym typeface="Calibri"/>
              </a:rPr>
              <a:t>Investigate and build knowledge through practices and CCCs</a:t>
            </a:r>
          </a:p>
        </p:txBody>
      </p:sp>
      <p:sp>
        <p:nvSpPr>
          <p:cNvPr id="469" name="Shape 469"/>
          <p:cNvSpPr txBox="1"/>
          <p:nvPr/>
        </p:nvSpPr>
        <p:spPr>
          <a:xfrm>
            <a:off x="6373812" y="2625725"/>
            <a:ext cx="2084387" cy="9239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rgbClr val="000000"/>
                </a:solidFill>
                <a:latin typeface="Calibri"/>
                <a:ea typeface="Calibri"/>
                <a:cs typeface="Calibri"/>
                <a:sym typeface="Calibri"/>
              </a:rPr>
              <a:t>Incrementally Build Explanations, Models, or Designs</a:t>
            </a:r>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4"/>
        <p:cNvGrpSpPr/>
        <p:nvPr/>
      </p:nvGrpSpPr>
      <p:grpSpPr>
        <a:xfrm>
          <a:off x="0" y="0"/>
          <a:ext cx="0" cy="0"/>
          <a:chOff x="0" y="0"/>
          <a:chExt cx="0" cy="0"/>
        </a:xfrm>
      </p:grpSpPr>
      <p:sp>
        <p:nvSpPr>
          <p:cNvPr id="475" name="Shape 475"/>
          <p:cNvSpPr/>
          <p:nvPr/>
        </p:nvSpPr>
        <p:spPr>
          <a:xfrm>
            <a:off x="0" y="6126162"/>
            <a:ext cx="9144000" cy="731837"/>
          </a:xfrm>
          <a:prstGeom prst="rect">
            <a:avLst/>
          </a:prstGeom>
          <a:solidFill>
            <a:schemeClr val="lt1"/>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476" name="Shape 476"/>
          <p:cNvSpPr/>
          <p:nvPr/>
        </p:nvSpPr>
        <p:spPr>
          <a:xfrm>
            <a:off x="9525" y="5673099"/>
            <a:ext cx="9144000" cy="8040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pic>
        <p:nvPicPr>
          <p:cNvPr id="477" name="Shape 477" descr="Coherence1_Reiser.tiff"/>
          <p:cNvPicPr preferRelativeResize="0"/>
          <p:nvPr/>
        </p:nvPicPr>
        <p:blipFill rotWithShape="1">
          <a:blip r:embed="rId3">
            <a:alphaModFix/>
          </a:blip>
          <a:srcRect l="40221" t="5080" b="1613"/>
          <a:stretch/>
        </p:blipFill>
        <p:spPr>
          <a:xfrm>
            <a:off x="4060825" y="1508050"/>
            <a:ext cx="4705200" cy="5407200"/>
          </a:xfrm>
          <a:prstGeom prst="rect">
            <a:avLst/>
          </a:prstGeom>
          <a:noFill/>
          <a:ln>
            <a:noFill/>
          </a:ln>
        </p:spPr>
      </p:pic>
      <p:sp>
        <p:nvSpPr>
          <p:cNvPr id="478" name="Shape 478"/>
          <p:cNvSpPr txBox="1"/>
          <p:nvPr/>
        </p:nvSpPr>
        <p:spPr>
          <a:xfrm>
            <a:off x="582612" y="2022475"/>
            <a:ext cx="3124199" cy="3540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a:solidFill>
                  <a:schemeClr val="dk1"/>
                </a:solidFill>
                <a:latin typeface="Calibri"/>
                <a:ea typeface="Calibri"/>
                <a:cs typeface="Calibri"/>
                <a:sym typeface="Calibri"/>
              </a:rPr>
              <a:t>Coherence:</a:t>
            </a:r>
          </a:p>
          <a:p>
            <a:pPr marL="0" marR="0" lvl="0" indent="0" algn="l" rtl="0">
              <a:spcBef>
                <a:spcPts val="0"/>
              </a:spcBef>
              <a:buSzPct val="25000"/>
              <a:buNone/>
            </a:pPr>
            <a:r>
              <a:rPr lang="en-US" sz="3200">
                <a:solidFill>
                  <a:schemeClr val="dk1"/>
                </a:solidFill>
                <a:latin typeface="Calibri"/>
                <a:ea typeface="Calibri"/>
                <a:cs typeface="Calibri"/>
                <a:sym typeface="Calibri"/>
              </a:rPr>
              <a:t>Building ideas, piece by piece,</a:t>
            </a:r>
          </a:p>
          <a:p>
            <a:pPr marL="0" marR="0" lvl="0" indent="0" algn="l" rtl="0">
              <a:spcBef>
                <a:spcPts val="0"/>
              </a:spcBef>
              <a:buSzPct val="25000"/>
              <a:buNone/>
            </a:pPr>
            <a:r>
              <a:rPr lang="en-US" sz="3200">
                <a:solidFill>
                  <a:schemeClr val="dk1"/>
                </a:solidFill>
                <a:latin typeface="Calibri"/>
                <a:ea typeface="Calibri"/>
                <a:cs typeface="Calibri"/>
                <a:sym typeface="Calibri"/>
              </a:rPr>
              <a:t>over time by </a:t>
            </a:r>
          </a:p>
          <a:p>
            <a:pPr marL="0" marR="0" lvl="0" indent="0" algn="l" rtl="0">
              <a:spcBef>
                <a:spcPts val="0"/>
              </a:spcBef>
              <a:buSzPct val="25000"/>
              <a:buNone/>
            </a:pPr>
            <a:r>
              <a:rPr lang="en-US" sz="3200">
                <a:solidFill>
                  <a:schemeClr val="dk1"/>
                </a:solidFill>
                <a:latin typeface="Calibri"/>
                <a:ea typeface="Calibri"/>
                <a:cs typeface="Calibri"/>
                <a:sym typeface="Calibri"/>
              </a:rPr>
              <a:t>making sense of phenomena and solving problems</a:t>
            </a:r>
          </a:p>
        </p:txBody>
      </p:sp>
      <p:sp>
        <p:nvSpPr>
          <p:cNvPr id="479" name="Shape 479"/>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240" b="0" i="0" u="none" strike="noStrike" cap="none">
                <a:solidFill>
                  <a:schemeClr val="dk1"/>
                </a:solidFill>
                <a:latin typeface="Questrial"/>
                <a:ea typeface="Questrial"/>
                <a:cs typeface="Questrial"/>
                <a:sym typeface="Questrial"/>
              </a:rPr>
              <a:t>Our questions left unanswered create a </a:t>
            </a:r>
            <a:r>
              <a:rPr lang="en-US" sz="3240" b="0" i="1" u="none" strike="noStrike" cap="none">
                <a:solidFill>
                  <a:schemeClr val="dk1"/>
                </a:solidFill>
                <a:latin typeface="Questrial"/>
                <a:ea typeface="Questrial"/>
                <a:cs typeface="Questrial"/>
                <a:sym typeface="Questrial"/>
              </a:rPr>
              <a:t>need to engage</a:t>
            </a:r>
            <a:r>
              <a:rPr lang="en-US" sz="3240" b="0" i="0" u="none" strike="noStrike" cap="none">
                <a:solidFill>
                  <a:schemeClr val="dk1"/>
                </a:solidFill>
                <a:latin typeface="Questrial"/>
                <a:ea typeface="Questrial"/>
                <a:cs typeface="Questrial"/>
                <a:sym typeface="Questrial"/>
              </a:rPr>
              <a:t> in the next lesson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p:nvPr/>
        </p:nvSpPr>
        <p:spPr>
          <a:xfrm>
            <a:off x="5182400" y="4607900"/>
            <a:ext cx="3961500" cy="22503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5" name="Shape 485"/>
          <p:cNvSpPr txBox="1">
            <a:spLocks noGrp="1"/>
          </p:cNvSpPr>
          <p:nvPr>
            <p:ph type="body" idx="1"/>
          </p:nvPr>
        </p:nvSpPr>
        <p:spPr>
          <a:xfrm>
            <a:off x="1905000" y="2819400"/>
            <a:ext cx="6589800" cy="1673100"/>
          </a:xfrm>
          <a:prstGeom prst="rect">
            <a:avLst/>
          </a:prstGeom>
          <a:noFill/>
          <a:ln>
            <a:noFill/>
          </a:ln>
        </p:spPr>
        <p:txBody>
          <a:bodyPr lIns="91425" tIns="45700" rIns="91425" bIns="45700" anchor="t" anchorCtr="0">
            <a:noAutofit/>
          </a:bodyPr>
          <a:lstStyle/>
          <a:p>
            <a:pPr marL="320040" marR="0" lvl="0" indent="-2540" algn="l" rtl="0">
              <a:spcBef>
                <a:spcPts val="0"/>
              </a:spcBef>
              <a:spcAft>
                <a:spcPts val="0"/>
              </a:spcAft>
              <a:buClr>
                <a:srgbClr val="0D467A"/>
              </a:buClr>
              <a:buSzPct val="25000"/>
              <a:buFont typeface="Merriweather Sans"/>
              <a:buNone/>
            </a:pPr>
            <a:r>
              <a:rPr lang="en-US" sz="2400" b="1" i="0" u="none" strike="noStrike" cap="none">
                <a:solidFill>
                  <a:schemeClr val="dk1"/>
                </a:solidFill>
                <a:latin typeface="Questrial"/>
                <a:ea typeface="Questrial"/>
                <a:cs typeface="Questrial"/>
                <a:sym typeface="Questrial"/>
              </a:rPr>
              <a:t>Three Dimensions</a:t>
            </a:r>
            <a:r>
              <a:rPr lang="en-US" sz="2400" b="0" i="0" u="none" strike="noStrike" cap="none">
                <a:solidFill>
                  <a:schemeClr val="dk1"/>
                </a:solidFill>
                <a:latin typeface="Questrial"/>
                <a:ea typeface="Questrial"/>
                <a:cs typeface="Questrial"/>
                <a:sym typeface="Questrial"/>
              </a:rPr>
              <a:t>:  Grade-appropriate elements of the Science and Engineering practices, disciplinary core ideas, and crosscutting concepts are designed into student learning experiences.</a:t>
            </a:r>
          </a:p>
          <a:p>
            <a:pPr marL="320040" marR="0" lvl="0" indent="-2540" algn="l" rtl="0">
              <a:spcBef>
                <a:spcPts val="0"/>
              </a:spcBef>
              <a:spcAft>
                <a:spcPts val="0"/>
              </a:spcAft>
              <a:buClr>
                <a:srgbClr val="0D467A"/>
              </a:buClr>
              <a:buSzPct val="25000"/>
              <a:buFont typeface="Merriweather Sans"/>
              <a:buNone/>
            </a:pPr>
            <a:r>
              <a:rPr lang="en-US" sz="2400" b="1" i="0" u="none" strike="noStrike" cap="none">
                <a:solidFill>
                  <a:schemeClr val="dk1"/>
                </a:solidFill>
                <a:latin typeface="Questrial"/>
                <a:ea typeface="Questrial"/>
                <a:cs typeface="Questrial"/>
                <a:sym typeface="Questrial"/>
              </a:rPr>
              <a:t>3D Student Performances</a:t>
            </a:r>
          </a:p>
          <a:p>
            <a:pPr marL="320040" marR="0" lvl="0" indent="-2540" algn="l" rtl="0">
              <a:spcBef>
                <a:spcPts val="0"/>
              </a:spcBef>
              <a:buClr>
                <a:srgbClr val="0D467A"/>
              </a:buClr>
              <a:buSzPct val="25000"/>
              <a:buFont typeface="Merriweather Sans"/>
              <a:buNone/>
            </a:pPr>
            <a:r>
              <a:rPr lang="en-US" sz="2400" b="0" i="0" u="none" strike="noStrike" cap="none">
                <a:solidFill>
                  <a:schemeClr val="dk1"/>
                </a:solidFill>
                <a:latin typeface="Questrial"/>
                <a:ea typeface="Questrial"/>
                <a:cs typeface="Questrial"/>
                <a:sym typeface="Questrial"/>
              </a:rPr>
              <a:t>At least one student performance that blends the elements of SEP’s, DCI’s, and CCC’s is central to student learning experience.</a:t>
            </a:r>
          </a:p>
        </p:txBody>
      </p:sp>
      <p:sp>
        <p:nvSpPr>
          <p:cNvPr id="486" name="Shape 486"/>
          <p:cNvSpPr txBox="1">
            <a:spLocks noGrp="1"/>
          </p:cNvSpPr>
          <p:nvPr>
            <p:ph type="title"/>
          </p:nvPr>
        </p:nvSpPr>
        <p:spPr>
          <a:xfrm>
            <a:off x="1371600" y="1600200"/>
            <a:ext cx="7619999"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FFFFFF"/>
              </a:buClr>
              <a:buSzPct val="25000"/>
              <a:buFont typeface="Questrial"/>
              <a:buNone/>
            </a:pPr>
            <a:r>
              <a:rPr lang="en-US" sz="3700" b="0" i="0" u="none" strike="noStrike" cap="none">
                <a:solidFill>
                  <a:srgbClr val="FFFFFF"/>
                </a:solidFill>
                <a:latin typeface="Questrial"/>
                <a:ea typeface="Questrial"/>
                <a:cs typeface="Questrial"/>
                <a:sym typeface="Questrial"/>
              </a:rPr>
              <a:t>NGSS 3D Design for Instruction and Assessments</a:t>
            </a:r>
          </a:p>
        </p:txBody>
      </p:sp>
      <p:sp>
        <p:nvSpPr>
          <p:cNvPr id="487" name="Shape 487"/>
          <p:cNvSpPr txBox="1">
            <a:spLocks noGrp="1"/>
          </p:cNvSpPr>
          <p:nvPr>
            <p:ph type="ftr" idx="11"/>
          </p:nvPr>
        </p:nvSpPr>
        <p:spPr>
          <a:xfrm>
            <a:off x="3352800" y="6248400"/>
            <a:ext cx="542108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rgbClr val="888888"/>
                </a:solidFill>
                <a:latin typeface="Questrial"/>
                <a:ea typeface="Questrial"/>
                <a:cs typeface="Questrial"/>
                <a:sym typeface="Questrial"/>
              </a:rPr>
              <a:t>EQuiP Rubric for Science v3.0 Professional Learning </a:t>
            </a:r>
          </a:p>
        </p:txBody>
      </p:sp>
      <p:sp>
        <p:nvSpPr>
          <p:cNvPr id="488" name="Shape 488"/>
          <p:cNvSpPr/>
          <p:nvPr/>
        </p:nvSpPr>
        <p:spPr>
          <a:xfrm>
            <a:off x="23925" y="11975"/>
            <a:ext cx="9144000" cy="15882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p:nvPr/>
        </p:nvSpPr>
        <p:spPr>
          <a:xfrm>
            <a:off x="5182400" y="4607900"/>
            <a:ext cx="3961500" cy="22503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4" name="Shape 494"/>
          <p:cNvSpPr txBox="1">
            <a:spLocks noGrp="1"/>
          </p:cNvSpPr>
          <p:nvPr>
            <p:ph type="body" idx="1"/>
          </p:nvPr>
        </p:nvSpPr>
        <p:spPr>
          <a:xfrm>
            <a:off x="1905000" y="2819400"/>
            <a:ext cx="6589800" cy="3886200"/>
          </a:xfrm>
          <a:prstGeom prst="rect">
            <a:avLst/>
          </a:prstGeom>
          <a:noFill/>
          <a:ln>
            <a:noFill/>
          </a:ln>
        </p:spPr>
        <p:txBody>
          <a:bodyPr lIns="91425" tIns="45700" rIns="91425" bIns="45700" anchor="t" anchorCtr="0">
            <a:noAutofit/>
          </a:bodyPr>
          <a:lstStyle/>
          <a:p>
            <a:pPr marL="320040" marR="0" lvl="0" indent="-2540" algn="l" rtl="0">
              <a:spcBef>
                <a:spcPts val="0"/>
              </a:spcBef>
              <a:spcAft>
                <a:spcPts val="0"/>
              </a:spcAft>
              <a:buClr>
                <a:srgbClr val="0D467A"/>
              </a:buClr>
              <a:buSzPct val="25000"/>
              <a:buFont typeface="Merriweather Sans"/>
              <a:buNone/>
            </a:pPr>
            <a:r>
              <a:rPr lang="en-US" sz="2400" b="1" i="0" u="none" strike="noStrike" cap="none">
                <a:solidFill>
                  <a:schemeClr val="dk1"/>
                </a:solidFill>
                <a:latin typeface="Questrial"/>
                <a:ea typeface="Questrial"/>
                <a:cs typeface="Questrial"/>
                <a:sym typeface="Questrial"/>
              </a:rPr>
              <a:t>Phenomena: </a:t>
            </a:r>
          </a:p>
          <a:p>
            <a:pPr marL="320040" marR="0" lvl="0" indent="-2540" algn="l" rtl="0">
              <a:spcBef>
                <a:spcPts val="0"/>
              </a:spcBef>
              <a:spcAft>
                <a:spcPts val="0"/>
              </a:spcAft>
              <a:buClr>
                <a:srgbClr val="0D467A"/>
              </a:buClr>
              <a:buSzPct val="25000"/>
              <a:buFont typeface="Merriweather Sans"/>
              <a:buNone/>
            </a:pPr>
            <a:r>
              <a:rPr lang="en-US" sz="2400" b="0" i="0" u="none" strike="noStrike" cap="none">
                <a:solidFill>
                  <a:schemeClr val="dk1"/>
                </a:solidFill>
                <a:latin typeface="Questrial"/>
                <a:ea typeface="Questrial"/>
                <a:cs typeface="Questrial"/>
                <a:sym typeface="Questrial"/>
              </a:rPr>
              <a:t>Lesson Level performances engage students in making sense of phenomena.</a:t>
            </a:r>
          </a:p>
          <a:p>
            <a:pPr marL="320040" marR="0" lvl="0" indent="-2540" algn="l" rtl="0">
              <a:spcBef>
                <a:spcPts val="0"/>
              </a:spcBef>
              <a:spcAft>
                <a:spcPts val="0"/>
              </a:spcAft>
              <a:buClr>
                <a:srgbClr val="0D467A"/>
              </a:buClr>
              <a:buSzPct val="25000"/>
              <a:buFont typeface="Merriweather Sans"/>
              <a:buNone/>
            </a:pPr>
            <a:r>
              <a:rPr lang="en-US" sz="2400" b="1" i="0" u="none" strike="noStrike" cap="none">
                <a:solidFill>
                  <a:schemeClr val="dk1"/>
                </a:solidFill>
                <a:latin typeface="Questrial"/>
                <a:ea typeface="Questrial"/>
                <a:cs typeface="Questrial"/>
                <a:sym typeface="Questrial"/>
              </a:rPr>
              <a:t>Coherence:</a:t>
            </a:r>
          </a:p>
          <a:p>
            <a:pPr marL="320040" marR="0" lvl="0" indent="-2540" algn="l" rtl="0">
              <a:spcBef>
                <a:spcPts val="0"/>
              </a:spcBef>
              <a:spcAft>
                <a:spcPts val="0"/>
              </a:spcAft>
              <a:buClr>
                <a:srgbClr val="0D467A"/>
              </a:buClr>
              <a:buSzPct val="25000"/>
              <a:buFont typeface="Merriweather Sans"/>
              <a:buNone/>
            </a:pPr>
            <a:r>
              <a:rPr lang="en-US" sz="2400" b="0" i="0" u="none" strike="noStrike" cap="none">
                <a:solidFill>
                  <a:schemeClr val="dk1"/>
                </a:solidFill>
                <a:latin typeface="Questrial"/>
                <a:ea typeface="Questrial"/>
                <a:cs typeface="Questrial"/>
                <a:sym typeface="Questrial"/>
              </a:rPr>
              <a:t>Each lesson links to a previous lesson and provides a need to engage in the current lesson.</a:t>
            </a:r>
          </a:p>
          <a:p>
            <a:pPr marL="320040" marR="0" lvl="0" indent="-2540" algn="l" rtl="0">
              <a:spcBef>
                <a:spcPts val="0"/>
              </a:spcBef>
              <a:buClr>
                <a:srgbClr val="0D467A"/>
              </a:buClr>
              <a:buSzPct val="25000"/>
              <a:buFont typeface="Merriweather Sans"/>
              <a:buNone/>
            </a:pPr>
            <a:r>
              <a:rPr lang="en-US" sz="2400" b="0" i="1" u="none" strike="noStrike" cap="none">
                <a:solidFill>
                  <a:schemeClr val="dk1"/>
                </a:solidFill>
                <a:latin typeface="Questrial"/>
                <a:ea typeface="Questrial"/>
                <a:cs typeface="Questrial"/>
                <a:sym typeface="Questrial"/>
              </a:rPr>
              <a:t>Building understanding over time/ breaking up an important idea into small pieces.</a:t>
            </a:r>
          </a:p>
        </p:txBody>
      </p:sp>
      <p:sp>
        <p:nvSpPr>
          <p:cNvPr id="495" name="Shape 495"/>
          <p:cNvSpPr txBox="1">
            <a:spLocks noGrp="1"/>
          </p:cNvSpPr>
          <p:nvPr>
            <p:ph type="title"/>
          </p:nvPr>
        </p:nvSpPr>
        <p:spPr>
          <a:xfrm>
            <a:off x="1371600" y="1600200"/>
            <a:ext cx="7619999"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FFFFFF"/>
              </a:buClr>
              <a:buSzPct val="25000"/>
              <a:buFont typeface="Questrial"/>
              <a:buNone/>
            </a:pPr>
            <a:r>
              <a:rPr lang="en-US" sz="3700" b="0" i="0" u="none" strike="noStrike" cap="none">
                <a:solidFill>
                  <a:srgbClr val="FFFFFF"/>
                </a:solidFill>
                <a:latin typeface="Questrial"/>
                <a:ea typeface="Questrial"/>
                <a:cs typeface="Questrial"/>
                <a:sym typeface="Questrial"/>
              </a:rPr>
              <a:t>NGSS 3D Design for Instruction and Assessments</a:t>
            </a:r>
          </a:p>
        </p:txBody>
      </p:sp>
      <p:sp>
        <p:nvSpPr>
          <p:cNvPr id="496" name="Shape 496"/>
          <p:cNvSpPr txBox="1">
            <a:spLocks noGrp="1"/>
          </p:cNvSpPr>
          <p:nvPr>
            <p:ph type="ftr" idx="11"/>
          </p:nvPr>
        </p:nvSpPr>
        <p:spPr>
          <a:xfrm>
            <a:off x="3352800" y="6248400"/>
            <a:ext cx="542108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rgbClr val="888888"/>
                </a:solidFill>
                <a:latin typeface="Questrial"/>
                <a:ea typeface="Questrial"/>
                <a:cs typeface="Questrial"/>
                <a:sym typeface="Questrial"/>
              </a:rPr>
              <a:t>EQuiP Rubric for Science v3.0 Professional Learning </a:t>
            </a:r>
          </a:p>
        </p:txBody>
      </p:sp>
      <p:sp>
        <p:nvSpPr>
          <p:cNvPr id="497" name="Shape 497"/>
          <p:cNvSpPr/>
          <p:nvPr/>
        </p:nvSpPr>
        <p:spPr>
          <a:xfrm>
            <a:off x="23925" y="11975"/>
            <a:ext cx="9144000" cy="15882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1219200" y="9083"/>
            <a:ext cx="7924799" cy="1143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959" b="1" i="0" u="none" strike="noStrike" cap="none">
                <a:solidFill>
                  <a:schemeClr val="dk1"/>
                </a:solidFill>
                <a:latin typeface="Questrial"/>
                <a:ea typeface="Questrial"/>
                <a:cs typeface="Questrial"/>
                <a:sym typeface="Questrial"/>
              </a:rPr>
              <a:t>Rationale: What’s the Purpose of the EQuIP Rubric</a:t>
            </a:r>
          </a:p>
        </p:txBody>
      </p:sp>
      <p:sp>
        <p:nvSpPr>
          <p:cNvPr id="503" name="Shape 503"/>
          <p:cNvSpPr>
            <a:spLocks noGrp="1"/>
          </p:cNvSpPr>
          <p:nvPr>
            <p:ph type="pic" idx="2"/>
          </p:nvPr>
        </p:nvSpPr>
        <p:spPr>
          <a:xfrm>
            <a:off x="0" y="1143000"/>
            <a:ext cx="9144000" cy="5280025"/>
          </a:xfrm>
          <a:prstGeom prst="rect">
            <a:avLst/>
          </a:prstGeom>
          <a:noFill/>
          <a:ln>
            <a:noFill/>
          </a:ln>
        </p:spPr>
        <p:txBody>
          <a:bodyPr lIns="91425" tIns="91425" rIns="91425" bIns="91425" anchor="ctr" anchorCtr="0">
            <a:noAutofit/>
          </a:bodyPr>
          <a:lstStyle/>
          <a:p>
            <a:pPr lvl="0">
              <a:spcBef>
                <a:spcPts val="0"/>
              </a:spcBef>
              <a:buNone/>
            </a:pPr>
            <a:endParaRPr/>
          </a:p>
        </p:txBody>
      </p:sp>
      <p:pic>
        <p:nvPicPr>
          <p:cNvPr id="504" name="Shape 504" descr="C:\Users\owner\Dropbox\NGSS Stock Photos\Kindergarten Seedling - DO NOT USE.jpg"/>
          <p:cNvPicPr preferRelativeResize="0"/>
          <p:nvPr/>
        </p:nvPicPr>
        <p:blipFill rotWithShape="1">
          <a:blip r:embed="rId3">
            <a:alphaModFix/>
          </a:blip>
          <a:srcRect/>
          <a:stretch/>
        </p:blipFill>
        <p:spPr>
          <a:xfrm>
            <a:off x="0" y="1180916"/>
            <a:ext cx="9144000" cy="570095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970842" y="1439204"/>
            <a:ext cx="7281334" cy="46695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endParaRPr sz="2800" b="0" i="0" u="none" strike="noStrike" cap="none">
              <a:solidFill>
                <a:schemeClr val="dk1"/>
              </a:solidFill>
              <a:latin typeface="Questrial"/>
              <a:ea typeface="Questrial"/>
              <a:cs typeface="Questrial"/>
              <a:sym typeface="Questrial"/>
            </a:endParaRPr>
          </a:p>
          <a:p>
            <a:pPr marL="0" marR="0" lvl="0" indent="0" algn="ctr" rtl="0">
              <a:lnSpc>
                <a:spcPct val="114000"/>
              </a:lnSpc>
              <a:spcBef>
                <a:spcPts val="0"/>
              </a:spcBef>
              <a:spcAft>
                <a:spcPts val="0"/>
              </a:spcAft>
              <a:buClr>
                <a:srgbClr val="0D467A"/>
              </a:buClr>
              <a:buSzPct val="25000"/>
              <a:buFont typeface="Merriweather Sans"/>
              <a:buNone/>
            </a:pPr>
            <a:r>
              <a:rPr lang="en-US" sz="3000" b="0" i="0" u="none" strike="noStrike" cap="none">
                <a:solidFill>
                  <a:srgbClr val="595959"/>
                </a:solidFill>
                <a:latin typeface="Questrial"/>
                <a:ea typeface="Questrial"/>
                <a:cs typeface="Questrial"/>
                <a:sym typeface="Questrial"/>
              </a:rPr>
              <a:t>Participants who successfully complete all ten segments of this training will be able to use the EQuIP Rubric to examine lessons or units—published or educator-generated—specific to their grade, grade band, or area of science. </a:t>
            </a:r>
          </a:p>
        </p:txBody>
      </p:sp>
      <p:sp>
        <p:nvSpPr>
          <p:cNvPr id="510" name="Shape 510"/>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Professional Learning Goals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p:nvPr/>
        </p:nvSpPr>
        <p:spPr>
          <a:xfrm>
            <a:off x="1213554" y="2096909"/>
            <a:ext cx="6716887" cy="2197525"/>
          </a:xfrm>
          <a:prstGeom prst="rect">
            <a:avLst/>
          </a:prstGeom>
          <a:noFill/>
          <a:ln>
            <a:noFill/>
          </a:ln>
        </p:spPr>
        <p:txBody>
          <a:bodyPr lIns="91425" tIns="45700" rIns="91425" bIns="45700" anchor="t" anchorCtr="0">
            <a:noAutofit/>
          </a:bodyPr>
          <a:lstStyle/>
          <a:p>
            <a:pPr marL="0" marR="0" lvl="0" indent="0" algn="ctr" rtl="0">
              <a:lnSpc>
                <a:spcPct val="114000"/>
              </a:lnSpc>
              <a:spcBef>
                <a:spcPts val="0"/>
              </a:spcBef>
              <a:spcAft>
                <a:spcPts val="0"/>
              </a:spcAft>
              <a:buClr>
                <a:srgbClr val="595959"/>
              </a:buClr>
              <a:buSzPct val="25000"/>
              <a:buFont typeface="Arial"/>
              <a:buNone/>
            </a:pPr>
            <a:r>
              <a:rPr lang="en-US" sz="4000" b="0" i="0" u="none" strike="noStrike" cap="none">
                <a:solidFill>
                  <a:schemeClr val="dk1"/>
                </a:solidFill>
                <a:latin typeface="Arial"/>
                <a:ea typeface="Arial"/>
                <a:cs typeface="Arial"/>
                <a:sym typeface="Arial"/>
              </a:rPr>
              <a:t>Take two minutes and write down the biggest innovations in the NGSS.</a:t>
            </a:r>
          </a:p>
        </p:txBody>
      </p:sp>
      <p:sp>
        <p:nvSpPr>
          <p:cNvPr id="516" name="Shape 516"/>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NGSS Innovations</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066800" y="228600"/>
            <a:ext cx="7699248" cy="9905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4400" b="0" i="0" u="none" strike="noStrike" cap="none">
                <a:solidFill>
                  <a:schemeClr val="lt1"/>
                </a:solidFill>
                <a:latin typeface="Calibri"/>
                <a:ea typeface="Calibri"/>
                <a:cs typeface="Calibri"/>
                <a:sym typeface="Calibri"/>
              </a:rPr>
              <a:t>Designing NGSS Units</a:t>
            </a:r>
          </a:p>
        </p:txBody>
      </p:sp>
      <p:pic>
        <p:nvPicPr>
          <p:cNvPr id="122" name="Shape 122"/>
          <p:cNvPicPr preferRelativeResize="0"/>
          <p:nvPr/>
        </p:nvPicPr>
        <p:blipFill rotWithShape="1">
          <a:blip r:embed="rId3">
            <a:alphaModFix/>
          </a:blip>
          <a:srcRect/>
          <a:stretch/>
        </p:blipFill>
        <p:spPr>
          <a:xfrm>
            <a:off x="1280237" y="1579684"/>
            <a:ext cx="3277800" cy="2048700"/>
          </a:xfrm>
          <a:prstGeom prst="rect">
            <a:avLst/>
          </a:prstGeom>
          <a:noFill/>
          <a:ln>
            <a:noFill/>
          </a:ln>
        </p:spPr>
      </p:pic>
      <p:pic>
        <p:nvPicPr>
          <p:cNvPr id="123" name="Shape 123"/>
          <p:cNvPicPr preferRelativeResize="0"/>
          <p:nvPr/>
        </p:nvPicPr>
        <p:blipFill rotWithShape="1">
          <a:blip r:embed="rId4">
            <a:alphaModFix/>
          </a:blip>
          <a:srcRect/>
          <a:stretch/>
        </p:blipFill>
        <p:spPr>
          <a:xfrm>
            <a:off x="4732705" y="1551911"/>
            <a:ext cx="3197999" cy="2491200"/>
          </a:xfrm>
          <a:prstGeom prst="rect">
            <a:avLst/>
          </a:prstGeom>
          <a:noFill/>
          <a:ln>
            <a:noFill/>
          </a:ln>
        </p:spPr>
      </p:pic>
      <p:pic>
        <p:nvPicPr>
          <p:cNvPr id="124" name="Shape 124"/>
          <p:cNvPicPr preferRelativeResize="0"/>
          <p:nvPr/>
        </p:nvPicPr>
        <p:blipFill rotWithShape="1">
          <a:blip r:embed="rId5">
            <a:alphaModFix/>
          </a:blip>
          <a:srcRect/>
          <a:stretch/>
        </p:blipFill>
        <p:spPr>
          <a:xfrm rot="24">
            <a:off x="735012" y="3994822"/>
            <a:ext cx="7653337" cy="1931988"/>
          </a:xfrm>
          <a:prstGeom prst="rect">
            <a:avLst/>
          </a:prstGeom>
          <a:noFill/>
          <a:ln>
            <a:noFill/>
          </a:ln>
        </p:spPr>
      </p:pic>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NGSS Innovations (1 of 3)</a:t>
            </a:r>
          </a:p>
        </p:txBody>
      </p:sp>
      <p:sp>
        <p:nvSpPr>
          <p:cNvPr id="522" name="Shape 522"/>
          <p:cNvSpPr txBox="1">
            <a:spLocks noGrp="1"/>
          </p:cNvSpPr>
          <p:nvPr>
            <p:ph type="body" idx="1"/>
          </p:nvPr>
        </p:nvSpPr>
        <p:spPr>
          <a:xfrm>
            <a:off x="381000" y="1524000"/>
            <a:ext cx="8153399" cy="4495800"/>
          </a:xfrm>
          <a:prstGeom prst="rect">
            <a:avLst/>
          </a:prstGeom>
          <a:noFill/>
          <a:ln>
            <a:noFill/>
          </a:ln>
        </p:spPr>
        <p:txBody>
          <a:bodyPr lIns="91425" tIns="45700" rIns="91425" bIns="45700" anchor="t" anchorCtr="0">
            <a:noAutofit/>
          </a:bodyPr>
          <a:lstStyle/>
          <a:p>
            <a:pPr marL="320040" marR="0" lvl="0" indent="-320040" algn="l" rtl="0">
              <a:spcBef>
                <a:spcPts val="0"/>
              </a:spcBef>
              <a:spcAft>
                <a:spcPts val="0"/>
              </a:spcAft>
              <a:buClr>
                <a:srgbClr val="0D467A"/>
              </a:buClr>
              <a:buSzPct val="100000"/>
              <a:buFont typeface="Merriweather Sans"/>
              <a:buChar char="■"/>
            </a:pPr>
            <a:r>
              <a:rPr lang="en-US" sz="2400" b="1" i="0" u="none" strike="noStrike" cap="none">
                <a:solidFill>
                  <a:schemeClr val="dk1"/>
                </a:solidFill>
                <a:latin typeface="Questrial"/>
                <a:ea typeface="Questrial"/>
                <a:cs typeface="Questrial"/>
                <a:sym typeface="Questrial"/>
              </a:rPr>
              <a:t>Explaining Phenomena &amp; Designing Solutions: </a:t>
            </a:r>
            <a:r>
              <a:rPr lang="en-US" sz="2400" b="0" i="0" u="none" strike="noStrike" cap="none">
                <a:solidFill>
                  <a:schemeClr val="dk1"/>
                </a:solidFill>
                <a:latin typeface="Questrial"/>
                <a:ea typeface="Questrial"/>
                <a:cs typeface="Questrial"/>
                <a:sym typeface="Questrial"/>
              </a:rPr>
              <a:t>Making sense of phenomena or designing solutions to problems drives student learning. Science education should reflect science as it is practiced and experienced in the real world.</a:t>
            </a:r>
          </a:p>
          <a:p>
            <a:pPr marL="320040" marR="0" lvl="0" indent="-320040" algn="l" rtl="0">
              <a:spcBef>
                <a:spcPts val="700"/>
              </a:spcBef>
              <a:spcAft>
                <a:spcPts val="0"/>
              </a:spcAft>
              <a:buClr>
                <a:srgbClr val="0D467A"/>
              </a:buClr>
              <a:buSzPct val="100000"/>
              <a:buFont typeface="Merriweather Sans"/>
              <a:buChar char="■"/>
            </a:pPr>
            <a:r>
              <a:rPr lang="en-US" sz="2400" b="0" i="0" u="none" strike="noStrike" cap="none">
                <a:solidFill>
                  <a:schemeClr val="dk1"/>
                </a:solidFill>
                <a:latin typeface="Questrial"/>
                <a:ea typeface="Questrial"/>
                <a:cs typeface="Questrial"/>
                <a:sym typeface="Questrial"/>
              </a:rPr>
              <a:t> </a:t>
            </a:r>
            <a:r>
              <a:rPr lang="en-US" sz="2400" b="1" i="0" u="none" strike="noStrike" cap="none">
                <a:solidFill>
                  <a:schemeClr val="dk1"/>
                </a:solidFill>
                <a:latin typeface="Questrial"/>
                <a:ea typeface="Questrial"/>
                <a:cs typeface="Questrial"/>
                <a:sym typeface="Questrial"/>
              </a:rPr>
              <a:t>Innovation 2</a:t>
            </a:r>
            <a:r>
              <a:rPr lang="en-US" sz="2400" b="0" i="0" u="none" strike="noStrike" cap="none">
                <a:solidFill>
                  <a:schemeClr val="dk1"/>
                </a:solidFill>
                <a:latin typeface="Questrial"/>
                <a:ea typeface="Questrial"/>
                <a:cs typeface="Questrial"/>
                <a:sym typeface="Questrial"/>
              </a:rPr>
              <a:t>—</a:t>
            </a:r>
            <a:r>
              <a:rPr lang="en-US" sz="2400" b="1" i="0" u="none" strike="noStrike" cap="none">
                <a:solidFill>
                  <a:schemeClr val="dk1"/>
                </a:solidFill>
                <a:latin typeface="Questrial"/>
                <a:ea typeface="Questrial"/>
                <a:cs typeface="Questrial"/>
                <a:sym typeface="Questrial"/>
              </a:rPr>
              <a:t>Three Dimensional­ Learning: </a:t>
            </a:r>
            <a:r>
              <a:rPr lang="en-US" sz="2400" b="0" i="0" u="none" strike="noStrike" cap="none">
                <a:solidFill>
                  <a:schemeClr val="dk1"/>
                </a:solidFill>
                <a:latin typeface="Questrial"/>
                <a:ea typeface="Questrial"/>
                <a:cs typeface="Questrial"/>
                <a:sym typeface="Questrial"/>
              </a:rPr>
              <a:t>Students making sense of phenomena or designing of solutions to problems </a:t>
            </a:r>
            <a:r>
              <a:rPr lang="en-US" sz="2400" b="0" i="1" u="none" strike="noStrike" cap="none">
                <a:solidFill>
                  <a:schemeClr val="dk1"/>
                </a:solidFill>
                <a:latin typeface="Questrial"/>
                <a:ea typeface="Questrial"/>
                <a:cs typeface="Questrial"/>
                <a:sym typeface="Questrial"/>
              </a:rPr>
              <a:t>requires</a:t>
            </a:r>
            <a:r>
              <a:rPr lang="en-US" sz="2400" b="0" i="0" u="none" strike="noStrike" cap="none">
                <a:solidFill>
                  <a:schemeClr val="dk1"/>
                </a:solidFill>
                <a:latin typeface="Questrial"/>
                <a:ea typeface="Questrial"/>
                <a:cs typeface="Questrial"/>
                <a:sym typeface="Questrial"/>
              </a:rPr>
              <a:t> student performances that integrate elements of the SEPs, CCCs, and DCIs in instruction and assessment.</a:t>
            </a:r>
          </a:p>
          <a:p>
            <a:pPr marL="640080" marR="0" lvl="1" indent="-284480" algn="l" rtl="0">
              <a:spcBef>
                <a:spcPts val="550"/>
              </a:spcBef>
              <a:spcAft>
                <a:spcPts val="0"/>
              </a:spcAft>
              <a:buClr>
                <a:srgbClr val="61893C"/>
              </a:buClr>
              <a:buSzPct val="70000"/>
              <a:buFont typeface="Noto Sans Symbols"/>
              <a:buChar char="⬜"/>
            </a:pPr>
            <a:r>
              <a:rPr lang="en-US" sz="2400" b="0" i="0" u="none" strike="noStrike" cap="none">
                <a:solidFill>
                  <a:schemeClr val="dk1"/>
                </a:solidFill>
                <a:latin typeface="Questrial"/>
                <a:ea typeface="Questrial"/>
                <a:cs typeface="Questrial"/>
                <a:sym typeface="Questrial"/>
              </a:rPr>
              <a:t>All three dimensions valued</a:t>
            </a:r>
          </a:p>
          <a:p>
            <a:pPr marL="640080" marR="0" lvl="1" indent="-284480" algn="l" rtl="0">
              <a:spcBef>
                <a:spcPts val="550"/>
              </a:spcBef>
              <a:spcAft>
                <a:spcPts val="0"/>
              </a:spcAft>
              <a:buClr>
                <a:srgbClr val="61893C"/>
              </a:buClr>
              <a:buSzPct val="70000"/>
              <a:buFont typeface="Noto Sans Symbols"/>
              <a:buChar char="⬜"/>
            </a:pPr>
            <a:r>
              <a:rPr lang="en-US" sz="2400" b="0" i="0" u="none" strike="noStrike" cap="none">
                <a:solidFill>
                  <a:schemeClr val="dk1"/>
                </a:solidFill>
                <a:latin typeface="Questrial"/>
                <a:ea typeface="Questrial"/>
                <a:cs typeface="Questrial"/>
                <a:sym typeface="Questrial"/>
              </a:rPr>
              <a:t>Three dimensions integrated</a:t>
            </a:r>
          </a:p>
          <a:p>
            <a:pPr marL="640080" marR="0" lvl="1" indent="-284480" algn="l" rtl="0">
              <a:spcBef>
                <a:spcPts val="550"/>
              </a:spcBef>
              <a:buClr>
                <a:srgbClr val="61893C"/>
              </a:buClr>
              <a:buSzPct val="70000"/>
              <a:buFont typeface="Noto Sans Symbols"/>
              <a:buChar char="⬜"/>
            </a:pPr>
            <a:r>
              <a:rPr lang="en-US" sz="2400" b="0" i="0" u="none" strike="noStrike" cap="none">
                <a:solidFill>
                  <a:schemeClr val="dk1"/>
                </a:solidFill>
                <a:latin typeface="Questrial"/>
                <a:ea typeface="Questrial"/>
                <a:cs typeface="Questrial"/>
                <a:sym typeface="Questrial"/>
              </a:rPr>
              <a:t>3D Instruction and Assessment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NGSS Innovations (2 of 3)</a:t>
            </a:r>
          </a:p>
        </p:txBody>
      </p:sp>
      <p:sp>
        <p:nvSpPr>
          <p:cNvPr id="528" name="Shape 528"/>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320040" marR="0" lvl="0" indent="-320040" algn="l" rtl="0">
              <a:spcBef>
                <a:spcPts val="0"/>
              </a:spcBef>
              <a:spcAft>
                <a:spcPts val="0"/>
              </a:spcAft>
              <a:buClr>
                <a:srgbClr val="0D467A"/>
              </a:buClr>
              <a:buSzPct val="100000"/>
              <a:buFont typeface="Merriweather Sans"/>
              <a:buChar char="■"/>
            </a:pPr>
            <a:r>
              <a:rPr lang="en-US" sz="3200" b="0" i="0" u="none" strike="noStrike" cap="none">
                <a:solidFill>
                  <a:schemeClr val="dk1"/>
                </a:solidFill>
                <a:latin typeface="Questrial"/>
                <a:ea typeface="Questrial"/>
                <a:cs typeface="Questrial"/>
                <a:sym typeface="Questrial"/>
              </a:rPr>
              <a:t> </a:t>
            </a:r>
            <a:r>
              <a:rPr lang="en-US" sz="2400" b="1" i="0" u="none" strike="noStrike" cap="none">
                <a:solidFill>
                  <a:schemeClr val="dk1"/>
                </a:solidFill>
                <a:latin typeface="Questrial"/>
                <a:ea typeface="Questrial"/>
                <a:cs typeface="Questrial"/>
                <a:sym typeface="Questrial"/>
              </a:rPr>
              <a:t>Building K-12 Progressions: </a:t>
            </a:r>
            <a:r>
              <a:rPr lang="en-US" sz="2400" b="0" i="0" u="none" strike="noStrike" cap="none">
                <a:solidFill>
                  <a:schemeClr val="dk1"/>
                </a:solidFill>
                <a:latin typeface="Questrial"/>
                <a:ea typeface="Questrial"/>
                <a:cs typeface="Questrial"/>
                <a:sym typeface="Questrial"/>
              </a:rPr>
              <a:t>Student three dimensional learning experiences are coordinated and coherent over time to ensure students build understanding of </a:t>
            </a:r>
            <a:r>
              <a:rPr lang="en-US" sz="2400" b="0" i="1" u="none" strike="noStrike" cap="none">
                <a:solidFill>
                  <a:schemeClr val="dk1"/>
                </a:solidFill>
                <a:latin typeface="Questrial"/>
                <a:ea typeface="Questrial"/>
                <a:cs typeface="Questrial"/>
                <a:sym typeface="Questrial"/>
              </a:rPr>
              <a:t>all three dimensions</a:t>
            </a:r>
            <a:r>
              <a:rPr lang="en-US" sz="2400" b="0" i="0" u="none" strike="noStrike" cap="none">
                <a:solidFill>
                  <a:schemeClr val="dk1"/>
                </a:solidFill>
                <a:latin typeface="Questrial"/>
                <a:ea typeface="Questrial"/>
                <a:cs typeface="Questrial"/>
                <a:sym typeface="Questrial"/>
              </a:rPr>
              <a:t> of the standards, the Nature of Science (NOS), and Engineering as expected by the standards.</a:t>
            </a:r>
          </a:p>
          <a:p>
            <a:pPr marL="320040" marR="0" lvl="0" indent="-320040" algn="l" rtl="0">
              <a:spcBef>
                <a:spcPts val="700"/>
              </a:spcBef>
              <a:spcAft>
                <a:spcPts val="0"/>
              </a:spcAft>
              <a:buClr>
                <a:srgbClr val="0D467A"/>
              </a:buClr>
              <a:buSzPct val="100000"/>
              <a:buFont typeface="Merriweather Sans"/>
              <a:buChar char="■"/>
            </a:pPr>
            <a:r>
              <a:rPr lang="en-US" sz="2400" b="0" i="0" u="none" strike="noStrike" cap="none">
                <a:solidFill>
                  <a:schemeClr val="dk1"/>
                </a:solidFill>
                <a:latin typeface="Questrial"/>
                <a:ea typeface="Questrial"/>
                <a:cs typeface="Questrial"/>
                <a:sym typeface="Questrial"/>
              </a:rPr>
              <a:t> </a:t>
            </a:r>
            <a:r>
              <a:rPr lang="en-US" sz="2400" b="1" i="0" u="none" strike="noStrike" cap="none">
                <a:solidFill>
                  <a:schemeClr val="dk1"/>
                </a:solidFill>
                <a:latin typeface="Questrial"/>
                <a:ea typeface="Questrial"/>
                <a:cs typeface="Questrial"/>
                <a:sym typeface="Questrial"/>
              </a:rPr>
              <a:t>Alignment with English Language Arts and mathematics: </a:t>
            </a:r>
            <a:r>
              <a:rPr lang="en-US" sz="2400" b="0" i="0" u="none" strike="noStrike" cap="none">
                <a:solidFill>
                  <a:schemeClr val="dk1"/>
                </a:solidFill>
                <a:latin typeface="Questrial"/>
                <a:ea typeface="Questrial"/>
                <a:cs typeface="Questrial"/>
                <a:sym typeface="Questrial"/>
              </a:rPr>
              <a:t>Students engage in learning experiences with explicit connections to and alignment with English language arts (ELA) and mathematics.</a:t>
            </a:r>
          </a:p>
          <a:p>
            <a:pPr marL="320040" marR="0" lvl="0" indent="-320040" algn="l" rtl="0">
              <a:spcBef>
                <a:spcPts val="700"/>
              </a:spcBef>
              <a:buClr>
                <a:srgbClr val="0D467A"/>
              </a:buClr>
              <a:buSzPct val="100000"/>
              <a:buFont typeface="Merriweather Sans"/>
              <a:buNone/>
            </a:pPr>
            <a:endParaRPr sz="29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NGSS Innovations (3 of 3)</a:t>
            </a:r>
          </a:p>
        </p:txBody>
      </p:sp>
      <p:sp>
        <p:nvSpPr>
          <p:cNvPr id="534" name="Shape 534"/>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320040" marR="0" lvl="0" indent="-320040" algn="l" rtl="0">
              <a:spcBef>
                <a:spcPts val="0"/>
              </a:spcBef>
              <a:spcAft>
                <a:spcPts val="0"/>
              </a:spcAft>
              <a:buClr>
                <a:srgbClr val="0D467A"/>
              </a:buClr>
              <a:buSzPct val="100000"/>
              <a:buFont typeface="Merriweather Sans"/>
              <a:buChar char="■"/>
            </a:pPr>
            <a:r>
              <a:rPr lang="en-US" sz="3200" b="1" i="0" u="none" strike="noStrike" cap="none">
                <a:solidFill>
                  <a:schemeClr val="dk1"/>
                </a:solidFill>
                <a:latin typeface="Questrial"/>
                <a:ea typeface="Questrial"/>
                <a:cs typeface="Questrial"/>
                <a:sym typeface="Questrial"/>
              </a:rPr>
              <a:t>All Standards, All Students: </a:t>
            </a:r>
            <a:r>
              <a:rPr lang="en-US" sz="3200" b="0" i="0" u="none" strike="noStrike" cap="none">
                <a:solidFill>
                  <a:schemeClr val="dk1"/>
                </a:solidFill>
                <a:latin typeface="Questrial"/>
                <a:ea typeface="Questrial"/>
                <a:cs typeface="Questrial"/>
                <a:sym typeface="Questrial"/>
              </a:rPr>
              <a:t>These standards are designed to provide equitable opportunity to learn for all students to be productive citizens</a:t>
            </a:r>
            <a:r>
              <a:rPr lang="en-US" sz="3200" b="1" i="0" u="none" strike="noStrike" cap="none">
                <a:solidFill>
                  <a:schemeClr val="dk1"/>
                </a:solidFill>
                <a:latin typeface="Questrial"/>
                <a:ea typeface="Questrial"/>
                <a:cs typeface="Questrial"/>
                <a:sym typeface="Questrial"/>
              </a:rPr>
              <a:t>, </a:t>
            </a:r>
            <a:r>
              <a:rPr lang="en-US" sz="3200" b="0" i="0" u="none" strike="noStrike" cap="none">
                <a:solidFill>
                  <a:schemeClr val="dk1"/>
                </a:solidFill>
                <a:latin typeface="Questrial"/>
                <a:ea typeface="Questrial"/>
                <a:cs typeface="Questrial"/>
                <a:sym typeface="Questrial"/>
              </a:rPr>
              <a:t>not just a list of science information for those pursuing science-related careers.</a:t>
            </a:r>
          </a:p>
          <a:p>
            <a:pPr marL="0" marR="0" lvl="0" indent="0" algn="l" rtl="0">
              <a:spcBef>
                <a:spcPts val="700"/>
              </a:spcBef>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0" y="269553"/>
            <a:ext cx="9144000" cy="11430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Questrial"/>
              <a:buNone/>
            </a:pPr>
            <a:r>
              <a:rPr lang="en-US" sz="3600" b="0" i="0" u="none" strike="noStrike" cap="none">
                <a:solidFill>
                  <a:schemeClr val="lt1"/>
                </a:solidFill>
                <a:latin typeface="Questrial"/>
                <a:ea typeface="Questrial"/>
                <a:cs typeface="Questrial"/>
                <a:sym typeface="Questrial"/>
              </a:rPr>
              <a:t> A</a:t>
            </a:r>
            <a:r>
              <a:rPr lang="en-US" sz="3600" b="0" i="0" u="none" strike="noStrike" cap="none">
                <a:solidFill>
                  <a:schemeClr val="dk1"/>
                </a:solidFill>
                <a:latin typeface="Questrial"/>
                <a:ea typeface="Questrial"/>
                <a:cs typeface="Questrial"/>
                <a:sym typeface="Questrial"/>
              </a:rPr>
              <a:t>Phenomena: Optical Illusions</a:t>
            </a:r>
          </a:p>
        </p:txBody>
      </p:sp>
      <p:pic>
        <p:nvPicPr>
          <p:cNvPr id="131" name="Shape 131" descr="path.png"/>
          <p:cNvPicPr preferRelativeResize="0">
            <a:picLocks noGrp="1"/>
          </p:cNvPicPr>
          <p:nvPr>
            <p:ph type="body" idx="1"/>
          </p:nvPr>
        </p:nvPicPr>
        <p:blipFill rotWithShape="1">
          <a:blip r:embed="rId3">
            <a:alphaModFix/>
          </a:blip>
          <a:srcRect t="4598" b="4597"/>
          <a:stretch/>
        </p:blipFill>
        <p:spPr>
          <a:xfrm>
            <a:off x="838200" y="1600200"/>
            <a:ext cx="7312200" cy="4032000"/>
          </a:xfrm>
          <a:prstGeom prst="rect">
            <a:avLst/>
          </a:prstGeom>
          <a:noFill/>
          <a:ln>
            <a:noFill/>
          </a:ln>
        </p:spPr>
      </p:pic>
      <p:sp>
        <p:nvSpPr>
          <p:cNvPr id="132" name="Shape 132"/>
          <p:cNvSpPr txBox="1"/>
          <p:nvPr/>
        </p:nvSpPr>
        <p:spPr>
          <a:xfrm>
            <a:off x="0" y="5319987"/>
            <a:ext cx="8889130"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0" i="0" u="none" strike="noStrike" cap="none">
                <a:solidFill>
                  <a:schemeClr val="lt1"/>
                </a:solidFill>
                <a:latin typeface="Questrial"/>
                <a:ea typeface="Questrial"/>
                <a:cs typeface="Questrial"/>
                <a:sym typeface="Questria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a:stretch/>
        </p:blipFill>
        <p:spPr>
          <a:xfrm>
            <a:off x="1600199" y="157656"/>
            <a:ext cx="6248400" cy="5481000"/>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466725" y="188913"/>
            <a:ext cx="8677275" cy="841374"/>
          </a:xfrm>
          <a:prstGeom prst="rect">
            <a:avLst/>
          </a:prstGeom>
          <a:noFill/>
          <a:ln>
            <a:noFill/>
          </a:ln>
        </p:spPr>
        <p:txBody>
          <a:bodyPr lIns="91425" tIns="91425" rIns="91425" bIns="91425" anchor="ctr" anchorCtr="0">
            <a:noAutofit/>
          </a:bodyPr>
          <a:lstStyle/>
          <a:p>
            <a:pPr marL="0" marR="0" lvl="0" indent="0" algn="l" rtl="0">
              <a:spcBef>
                <a:spcPts val="0"/>
              </a:spcBef>
              <a:buNone/>
            </a:pPr>
            <a:endParaRPr sz="3200" b="0" i="0" u="none" strike="noStrike" cap="none">
              <a:solidFill>
                <a:schemeClr val="lt1"/>
              </a:solidFill>
              <a:latin typeface="Arial"/>
              <a:ea typeface="Arial"/>
              <a:cs typeface="Arial"/>
              <a:sym typeface="Arial"/>
            </a:endParaRPr>
          </a:p>
        </p:txBody>
      </p:sp>
      <p:pic>
        <p:nvPicPr>
          <p:cNvPr id="144" name="Shape 144" descr="shaded squares.png"/>
          <p:cNvPicPr preferRelativeResize="0"/>
          <p:nvPr/>
        </p:nvPicPr>
        <p:blipFill rotWithShape="1">
          <a:blip r:embed="rId3">
            <a:alphaModFix/>
          </a:blip>
          <a:srcRect/>
          <a:stretch/>
        </p:blipFill>
        <p:spPr>
          <a:xfrm flipH="1">
            <a:off x="838199" y="1754188"/>
            <a:ext cx="698609" cy="3198812"/>
          </a:xfrm>
          <a:prstGeom prst="rect">
            <a:avLst/>
          </a:prstGeom>
          <a:noFill/>
          <a:ln>
            <a:noFill/>
          </a:ln>
        </p:spPr>
      </p:pic>
      <p:pic>
        <p:nvPicPr>
          <p:cNvPr id="145" name="Shape 145"/>
          <p:cNvPicPr preferRelativeResize="0">
            <a:picLocks noGrp="1"/>
          </p:cNvPicPr>
          <p:nvPr>
            <p:ph type="body" idx="1"/>
          </p:nvPr>
        </p:nvPicPr>
        <p:blipFill rotWithShape="1">
          <a:blip r:embed="rId4">
            <a:alphaModFix/>
          </a:blip>
          <a:srcRect/>
          <a:stretch/>
        </p:blipFill>
        <p:spPr>
          <a:xfrm>
            <a:off x="698845" y="1685925"/>
            <a:ext cx="7911900" cy="3952800"/>
          </a:xfrm>
          <a:prstGeom prst="rect">
            <a:avLst/>
          </a:prstGeom>
          <a:solidFill>
            <a:schemeClr val="lt1"/>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60950" y="2753800"/>
            <a:ext cx="8222100" cy="1350398"/>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buClr>
                <a:schemeClr val="dk2"/>
              </a:buClr>
              <a:buSzPct val="25000"/>
              <a:buFont typeface="Questrial"/>
              <a:buNone/>
            </a:pPr>
            <a:endParaRPr sz="4200" b="0" i="0" u="none" strike="noStrike" cap="none">
              <a:solidFill>
                <a:schemeClr val="dk2"/>
              </a:solidFill>
              <a:latin typeface="Questrial"/>
              <a:ea typeface="Questrial"/>
              <a:cs typeface="Questrial"/>
              <a:sym typeface="Questrial"/>
            </a:endParaRPr>
          </a:p>
        </p:txBody>
      </p:sp>
      <p:pic>
        <p:nvPicPr>
          <p:cNvPr id="152" name="Shape 152"/>
          <p:cNvPicPr preferRelativeResize="0"/>
          <p:nvPr/>
        </p:nvPicPr>
        <p:blipFill rotWithShape="1">
          <a:blip r:embed="rId3">
            <a:alphaModFix/>
          </a:blip>
          <a:srcRect/>
          <a:stretch/>
        </p:blipFill>
        <p:spPr>
          <a:xfrm>
            <a:off x="0" y="1143000"/>
            <a:ext cx="9211732" cy="5562600"/>
          </a:xfrm>
          <a:prstGeom prst="rect">
            <a:avLst/>
          </a:prstGeom>
          <a:noFill/>
          <a:ln>
            <a:noFill/>
          </a:ln>
        </p:spPr>
      </p:pic>
    </p:spTree>
  </p:cSld>
  <p:clrMapOvr>
    <a:masterClrMapping/>
  </p:clrMapOvr>
</p:sld>
</file>

<file path=ppt/theme/theme1.xml><?xml version="1.0" encoding="utf-8"?>
<a:theme xmlns:a="http://schemas.openxmlformats.org/drawingml/2006/main" name="EQuIP 3.0">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2160</Words>
  <Application>Microsoft Office PowerPoint</Application>
  <PresentationFormat>On-screen Show (4:3)</PresentationFormat>
  <Paragraphs>262</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Questrial</vt:lpstr>
      <vt:lpstr>Times New Roman</vt:lpstr>
      <vt:lpstr>Noto Sans Symbols</vt:lpstr>
      <vt:lpstr>Arial</vt:lpstr>
      <vt:lpstr>Calibri</vt:lpstr>
      <vt:lpstr>Merriweather Sans</vt:lpstr>
      <vt:lpstr>EQuIP 3.0</vt:lpstr>
      <vt:lpstr>PowerPoint Presentation</vt:lpstr>
      <vt:lpstr>What is Three-Dimensional Learning?</vt:lpstr>
      <vt:lpstr>“Learning About” or “Figuring Out”</vt:lpstr>
      <vt:lpstr>Student Hat  --- Teacher Hat</vt:lpstr>
      <vt:lpstr>Designing NGSS Units</vt:lpstr>
      <vt:lpstr> APhenomena: Optical Illusions</vt:lpstr>
      <vt:lpstr>PowerPoint Presentation</vt:lpstr>
      <vt:lpstr>PowerPoint Presentation</vt:lpstr>
      <vt:lpstr>PowerPoint Presentation</vt:lpstr>
      <vt:lpstr>Optical illusions:  how do these images work?</vt:lpstr>
      <vt:lpstr>Driving Question: Can I trust my eyes?</vt:lpstr>
      <vt:lpstr>Light Box 1: Create this data table</vt:lpstr>
      <vt:lpstr>How can I see an object?</vt:lpstr>
      <vt:lpstr>How can I see an object?</vt:lpstr>
      <vt:lpstr>Light Box 1</vt:lpstr>
      <vt:lpstr>Light Box 2</vt:lpstr>
      <vt:lpstr>Create a MODEL to help explain how we saw what we did in the 3 stages of the light box</vt:lpstr>
      <vt:lpstr>Crosscutting Concept:   System and System Models</vt:lpstr>
      <vt:lpstr>Create a MODEL to help explain how we saw what we did in the 3 stages of the light box</vt:lpstr>
      <vt:lpstr>Why can the girl see the tree?  </vt:lpstr>
      <vt:lpstr>Why can’t the girl see the car?</vt:lpstr>
      <vt:lpstr>Create a MODEL to help explain how we saw what we did in the 3 stages of the light box</vt:lpstr>
      <vt:lpstr>Consensus Model</vt:lpstr>
      <vt:lpstr>Storyline for the Unit</vt:lpstr>
      <vt:lpstr>Models at the beginning of the Unit</vt:lpstr>
      <vt:lpstr>Models in the Middle of the Unit</vt:lpstr>
      <vt:lpstr>When evaluating student artifacts</vt:lpstr>
      <vt:lpstr>What have we figured out?</vt:lpstr>
      <vt:lpstr>How have students engaged in SEP’s to Figure out?</vt:lpstr>
      <vt:lpstr>Table Share</vt:lpstr>
      <vt:lpstr>Models at the beginning of the Unit</vt:lpstr>
      <vt:lpstr>Models in the Middle of the Unit</vt:lpstr>
      <vt:lpstr>Models in the Middle of the Unit</vt:lpstr>
      <vt:lpstr>Models in the Middle of the Unit</vt:lpstr>
      <vt:lpstr>Models in the Middle of the Unit</vt:lpstr>
      <vt:lpstr>What  pieces of the puzzle are we building?</vt:lpstr>
      <vt:lpstr>What  pieces of the puzzle are we building?</vt:lpstr>
      <vt:lpstr>Coherence in Lessons</vt:lpstr>
      <vt:lpstr>Can we explain how optical illusions work?</vt:lpstr>
      <vt:lpstr>Students building understanding piece by piece with each lesson</vt:lpstr>
      <vt:lpstr>What  pieces of the puzzle are we building?</vt:lpstr>
      <vt:lpstr>What  pieces of the puzzle are we building?</vt:lpstr>
      <vt:lpstr>Storyline for the Unit</vt:lpstr>
      <vt:lpstr>Our questions left unanswered create a need to engage in the next lesson</vt:lpstr>
      <vt:lpstr>NGSS 3D Design for Instruction and Assessments</vt:lpstr>
      <vt:lpstr>NGSS 3D Design for Instruction and Assessments</vt:lpstr>
      <vt:lpstr>Rationale: What’s the Purpose of the EQuIP Rubric</vt:lpstr>
      <vt:lpstr>Professional Learning Goals</vt:lpstr>
      <vt:lpstr>NGSS Innovations</vt:lpstr>
      <vt:lpstr>NGSS Innovations (1 of 3)</vt:lpstr>
      <vt:lpstr>NGSS Innovations (2 of 3)</vt:lpstr>
      <vt:lpstr>NGSS Innovations (3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Jennifer</cp:lastModifiedBy>
  <cp:revision>2</cp:revision>
  <dcterms:modified xsi:type="dcterms:W3CDTF">2017-03-20T09:51:41Z</dcterms:modified>
</cp:coreProperties>
</file>